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5.jpg" ContentType="image/jp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0" r:id="rId1"/>
  </p:sldMasterIdLst>
  <p:notesMasterIdLst>
    <p:notesMasterId r:id="rId10"/>
  </p:notesMasterIdLst>
  <p:sldIdLst>
    <p:sldId id="256" r:id="rId2"/>
    <p:sldId id="291" r:id="rId3"/>
    <p:sldId id="292" r:id="rId4"/>
    <p:sldId id="293" r:id="rId5"/>
    <p:sldId id="294" r:id="rId6"/>
    <p:sldId id="295" r:id="rId7"/>
    <p:sldId id="296" r:id="rId8"/>
    <p:sldId id="297" r:id="rId9"/>
  </p:sldIdLst>
  <p:sldSz cx="12192000" cy="6858000"/>
  <p:notesSz cx="6858000" cy="9144000"/>
  <p:embeddedFontLst>
    <p:embeddedFont>
      <p:font typeface="Calibri" panose="020F0502020204030204" pitchFamily="34" charset="0"/>
      <p:regular r:id="rId11"/>
      <p:bold r:id="rId12"/>
    </p:embeddedFont>
    <p:embeddedFont>
      <p:font typeface="Simplified Arabic" panose="02020603050405020304" pitchFamily="18" charset="-78"/>
      <p:regular r:id="rId13"/>
      <p:bold r:id="rId14"/>
    </p:embeddedFont>
    <p:embeddedFont>
      <p:font typeface="Tajawal Black" panose="020B0604020202020204" charset="-78"/>
      <p:bold r:id="rId15"/>
    </p:embeddedFont>
    <p:embeddedFont>
      <p:font typeface="Tajawal" panose="020B0604020202020204" charset="-78"/>
      <p:regular r:id="rId16"/>
      <p:bold r:id="rId17"/>
    </p:embeddedFont>
    <p:embeddedFont>
      <p:font typeface="Arabic Typesetting" panose="03020402040406030203" pitchFamily="66" charset="-78"/>
      <p:regular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72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388620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1588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EG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2921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283543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467931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639339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94298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822556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77595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شريحة 1" type="title">
  <p:cSld name="TITLE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351">
              <a:solidFill>
                <a:schemeClr val="lt1"/>
              </a:solidFill>
              <a:latin typeface="Tajawal"/>
              <a:ea typeface="Tajawal"/>
              <a:cs typeface="Tajawal"/>
              <a:sym typeface="Tajawal"/>
            </a:endParaRPr>
          </a:p>
        </p:txBody>
      </p:sp>
      <p:grpSp>
        <p:nvGrpSpPr>
          <p:cNvPr id="150" name="Google Shape;150;p2"/>
          <p:cNvGrpSpPr/>
          <p:nvPr/>
        </p:nvGrpSpPr>
        <p:grpSpPr>
          <a:xfrm>
            <a:off x="123421" y="-3175"/>
            <a:ext cx="6951662" cy="6861175"/>
            <a:chOff x="1651" y="-2"/>
            <a:chExt cx="4379" cy="4322"/>
          </a:xfrm>
        </p:grpSpPr>
        <p:sp>
          <p:nvSpPr>
            <p:cNvPr id="151" name="Google Shape;151;p2"/>
            <p:cNvSpPr/>
            <p:nvPr/>
          </p:nvSpPr>
          <p:spPr>
            <a:xfrm>
              <a:off x="1651" y="0"/>
              <a:ext cx="4378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5840" y="852"/>
              <a:ext cx="21" cy="22"/>
            </a:xfrm>
            <a:prstGeom prst="ellipse">
              <a:avLst/>
            </a:prstGeom>
            <a:solidFill>
              <a:srgbClr val="80ACD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3676" y="319"/>
              <a:ext cx="27" cy="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3372" y="2898"/>
              <a:ext cx="14" cy="15"/>
            </a:xfrm>
            <a:prstGeom prst="ellipse">
              <a:avLst/>
            </a:prstGeom>
            <a:solidFill>
              <a:srgbClr val="F165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5250" y="2836"/>
              <a:ext cx="16" cy="14"/>
            </a:xfrm>
            <a:prstGeom prst="ellipse">
              <a:avLst/>
            </a:prstGeom>
            <a:solidFill>
              <a:srgbClr val="8BB4E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2113" y="3650"/>
              <a:ext cx="15" cy="1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4436" y="3661"/>
              <a:ext cx="14" cy="1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3980" y="4274"/>
              <a:ext cx="14" cy="15"/>
            </a:xfrm>
            <a:prstGeom prst="ellipse">
              <a:avLst/>
            </a:prstGeom>
            <a:solidFill>
              <a:srgbClr val="8BB4E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3053" y="1258"/>
              <a:ext cx="15" cy="1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759" y="1589"/>
              <a:ext cx="14" cy="1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5236" y="3002"/>
              <a:ext cx="14" cy="1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6016" y="1271"/>
              <a:ext cx="14" cy="1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2900" y="3156"/>
              <a:ext cx="14" cy="1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3247" y="1101"/>
              <a:ext cx="14" cy="1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4082" y="293"/>
              <a:ext cx="14" cy="14"/>
            </a:xfrm>
            <a:prstGeom prst="ellipse">
              <a:avLst/>
            </a:prstGeom>
            <a:solidFill>
              <a:srgbClr val="8BB4E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5225" y="857"/>
              <a:ext cx="14" cy="1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5935" y="805"/>
              <a:ext cx="14" cy="1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3440" y="2962"/>
              <a:ext cx="14" cy="1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848" y="3463"/>
              <a:ext cx="15" cy="15"/>
            </a:xfrm>
            <a:prstGeom prst="ellipse">
              <a:avLst/>
            </a:prstGeom>
            <a:solidFill>
              <a:srgbClr val="F165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5282" y="4152"/>
              <a:ext cx="14" cy="1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5918" y="3223"/>
              <a:ext cx="14" cy="1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5372" y="3870"/>
              <a:ext cx="15" cy="1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2457" y="986"/>
              <a:ext cx="14" cy="1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3542" y="7"/>
              <a:ext cx="14" cy="14"/>
            </a:xfrm>
            <a:prstGeom prst="ellipse">
              <a:avLst/>
            </a:prstGeom>
            <a:solidFill>
              <a:srgbClr val="F165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5793" y="92"/>
              <a:ext cx="14" cy="15"/>
            </a:xfrm>
            <a:prstGeom prst="ellipse">
              <a:avLst/>
            </a:prstGeom>
            <a:solidFill>
              <a:srgbClr val="8BB4E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3176" y="3462"/>
              <a:ext cx="15" cy="1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3358" y="3957"/>
              <a:ext cx="15" cy="1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3267" y="4054"/>
              <a:ext cx="15" cy="1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4173" y="3257"/>
              <a:ext cx="14" cy="1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4429" y="2575"/>
              <a:ext cx="14" cy="15"/>
            </a:xfrm>
            <a:prstGeom prst="ellipse">
              <a:avLst/>
            </a:prstGeom>
            <a:solidFill>
              <a:srgbClr val="8BB4E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3036" y="1824"/>
              <a:ext cx="15" cy="1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2468" y="1966"/>
              <a:ext cx="14" cy="1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5782" y="1488"/>
              <a:ext cx="14" cy="1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5237" y="149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5897" y="2348"/>
              <a:ext cx="11" cy="1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5544" y="2126"/>
              <a:ext cx="12" cy="1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3728" y="1286"/>
              <a:ext cx="17" cy="17"/>
            </a:xfrm>
            <a:prstGeom prst="ellipse">
              <a:avLst/>
            </a:prstGeom>
            <a:solidFill>
              <a:srgbClr val="8BB4E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4031" y="1261"/>
              <a:ext cx="14" cy="1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4702" y="452"/>
              <a:ext cx="14" cy="1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706" y="1653"/>
              <a:ext cx="15" cy="15"/>
            </a:xfrm>
            <a:prstGeom prst="ellipse">
              <a:avLst/>
            </a:prstGeom>
            <a:solidFill>
              <a:srgbClr val="8BB4E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652" y="4057"/>
              <a:ext cx="19" cy="2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2504" y="3251"/>
              <a:ext cx="22" cy="2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5291" y="2242"/>
              <a:ext cx="29" cy="2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3018" y="1104"/>
              <a:ext cx="28" cy="29"/>
            </a:xfrm>
            <a:prstGeom prst="ellipse">
              <a:avLst/>
            </a:prstGeom>
            <a:solidFill>
              <a:srgbClr val="F165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3322" y="465"/>
              <a:ext cx="23" cy="2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3966" y="70"/>
              <a:ext cx="18" cy="1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5584" y="-2"/>
              <a:ext cx="23" cy="2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3075" y="2425"/>
              <a:ext cx="28" cy="2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685" y="982"/>
              <a:ext cx="23" cy="2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4675" y="2846"/>
              <a:ext cx="32" cy="3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5861" y="3056"/>
              <a:ext cx="19" cy="17"/>
            </a:xfrm>
            <a:prstGeom prst="ellipse">
              <a:avLst/>
            </a:prstGeom>
            <a:solidFill>
              <a:srgbClr val="8BB4E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4493" y="4074"/>
              <a:ext cx="23" cy="23"/>
            </a:xfrm>
            <a:prstGeom prst="ellipse">
              <a:avLst/>
            </a:prstGeom>
            <a:solidFill>
              <a:srgbClr val="F165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5783" y="3906"/>
              <a:ext cx="23" cy="2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4506" y="1066"/>
              <a:ext cx="18" cy="1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4437" y="80"/>
              <a:ext cx="103" cy="101"/>
            </a:xfrm>
            <a:custGeom>
              <a:avLst/>
              <a:gdLst/>
              <a:ahLst/>
              <a:cxnLst/>
              <a:rect l="l" t="t" r="r" b="b"/>
              <a:pathLst>
                <a:path w="103" h="101" extrusionOk="0">
                  <a:moveTo>
                    <a:pt x="56" y="45"/>
                  </a:moveTo>
                  <a:lnTo>
                    <a:pt x="103" y="49"/>
                  </a:lnTo>
                  <a:lnTo>
                    <a:pt x="56" y="54"/>
                  </a:lnTo>
                  <a:lnTo>
                    <a:pt x="52" y="101"/>
                  </a:lnTo>
                  <a:lnTo>
                    <a:pt x="47" y="55"/>
                  </a:lnTo>
                  <a:lnTo>
                    <a:pt x="0" y="49"/>
                  </a:lnTo>
                  <a:lnTo>
                    <a:pt x="47" y="47"/>
                  </a:lnTo>
                  <a:lnTo>
                    <a:pt x="52" y="0"/>
                  </a:lnTo>
                  <a:lnTo>
                    <a:pt x="56" y="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2388" y="1584"/>
              <a:ext cx="101" cy="102"/>
            </a:xfrm>
            <a:custGeom>
              <a:avLst/>
              <a:gdLst/>
              <a:ahLst/>
              <a:cxnLst/>
              <a:rect l="l" t="t" r="r" b="b"/>
              <a:pathLst>
                <a:path w="101" h="102" extrusionOk="0">
                  <a:moveTo>
                    <a:pt x="56" y="47"/>
                  </a:moveTo>
                  <a:lnTo>
                    <a:pt x="101" y="51"/>
                  </a:lnTo>
                  <a:lnTo>
                    <a:pt x="54" y="55"/>
                  </a:lnTo>
                  <a:lnTo>
                    <a:pt x="52" y="102"/>
                  </a:lnTo>
                  <a:lnTo>
                    <a:pt x="46" y="55"/>
                  </a:lnTo>
                  <a:lnTo>
                    <a:pt x="0" y="51"/>
                  </a:lnTo>
                  <a:lnTo>
                    <a:pt x="47" y="47"/>
                  </a:lnTo>
                  <a:lnTo>
                    <a:pt x="52" y="0"/>
                  </a:lnTo>
                  <a:lnTo>
                    <a:pt x="56" y="4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5395" y="2900"/>
              <a:ext cx="67" cy="65"/>
            </a:xfrm>
            <a:custGeom>
              <a:avLst/>
              <a:gdLst/>
              <a:ahLst/>
              <a:cxnLst/>
              <a:rect l="l" t="t" r="r" b="b"/>
              <a:pathLst>
                <a:path w="67" h="65" extrusionOk="0">
                  <a:moveTo>
                    <a:pt x="37" y="30"/>
                  </a:moveTo>
                  <a:lnTo>
                    <a:pt x="67" y="33"/>
                  </a:lnTo>
                  <a:lnTo>
                    <a:pt x="36" y="35"/>
                  </a:lnTo>
                  <a:lnTo>
                    <a:pt x="34" y="65"/>
                  </a:lnTo>
                  <a:lnTo>
                    <a:pt x="30" y="35"/>
                  </a:lnTo>
                  <a:lnTo>
                    <a:pt x="0" y="33"/>
                  </a:lnTo>
                  <a:lnTo>
                    <a:pt x="31" y="30"/>
                  </a:lnTo>
                  <a:lnTo>
                    <a:pt x="34" y="0"/>
                  </a:lnTo>
                  <a:lnTo>
                    <a:pt x="37" y="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5475" y="4048"/>
              <a:ext cx="76" cy="77"/>
            </a:xfrm>
            <a:custGeom>
              <a:avLst/>
              <a:gdLst/>
              <a:ahLst/>
              <a:cxnLst/>
              <a:rect l="l" t="t" r="r" b="b"/>
              <a:pathLst>
                <a:path w="76" h="77" extrusionOk="0">
                  <a:moveTo>
                    <a:pt x="41" y="34"/>
                  </a:moveTo>
                  <a:lnTo>
                    <a:pt x="76" y="39"/>
                  </a:lnTo>
                  <a:lnTo>
                    <a:pt x="41" y="41"/>
                  </a:lnTo>
                  <a:lnTo>
                    <a:pt x="38" y="77"/>
                  </a:lnTo>
                  <a:lnTo>
                    <a:pt x="34" y="41"/>
                  </a:lnTo>
                  <a:lnTo>
                    <a:pt x="0" y="39"/>
                  </a:lnTo>
                  <a:lnTo>
                    <a:pt x="35" y="36"/>
                  </a:lnTo>
                  <a:lnTo>
                    <a:pt x="38" y="0"/>
                  </a:lnTo>
                  <a:lnTo>
                    <a:pt x="41" y="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5677" y="1057"/>
              <a:ext cx="66" cy="66"/>
            </a:xfrm>
            <a:custGeom>
              <a:avLst/>
              <a:gdLst/>
              <a:ahLst/>
              <a:cxnLst/>
              <a:rect l="l" t="t" r="r" b="b"/>
              <a:pathLst>
                <a:path w="66" h="66" extrusionOk="0">
                  <a:moveTo>
                    <a:pt x="36" y="30"/>
                  </a:moveTo>
                  <a:lnTo>
                    <a:pt x="66" y="33"/>
                  </a:lnTo>
                  <a:lnTo>
                    <a:pt x="35" y="36"/>
                  </a:lnTo>
                  <a:lnTo>
                    <a:pt x="34" y="66"/>
                  </a:lnTo>
                  <a:lnTo>
                    <a:pt x="31" y="36"/>
                  </a:lnTo>
                  <a:lnTo>
                    <a:pt x="0" y="33"/>
                  </a:lnTo>
                  <a:lnTo>
                    <a:pt x="31" y="30"/>
                  </a:lnTo>
                  <a:lnTo>
                    <a:pt x="34" y="0"/>
                  </a:lnTo>
                  <a:lnTo>
                    <a:pt x="36" y="30"/>
                  </a:lnTo>
                  <a:close/>
                </a:path>
              </a:pathLst>
            </a:custGeom>
            <a:solidFill>
              <a:srgbClr val="F165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2376" y="3490"/>
              <a:ext cx="66" cy="66"/>
            </a:xfrm>
            <a:custGeom>
              <a:avLst/>
              <a:gdLst/>
              <a:ahLst/>
              <a:cxnLst/>
              <a:rect l="l" t="t" r="r" b="b"/>
              <a:pathLst>
                <a:path w="66" h="66" extrusionOk="0">
                  <a:moveTo>
                    <a:pt x="37" y="30"/>
                  </a:moveTo>
                  <a:lnTo>
                    <a:pt x="66" y="33"/>
                  </a:lnTo>
                  <a:lnTo>
                    <a:pt x="35" y="36"/>
                  </a:lnTo>
                  <a:lnTo>
                    <a:pt x="34" y="66"/>
                  </a:lnTo>
                  <a:lnTo>
                    <a:pt x="29" y="36"/>
                  </a:lnTo>
                  <a:lnTo>
                    <a:pt x="0" y="33"/>
                  </a:lnTo>
                  <a:lnTo>
                    <a:pt x="31" y="30"/>
                  </a:lnTo>
                  <a:lnTo>
                    <a:pt x="34" y="0"/>
                  </a:lnTo>
                  <a:lnTo>
                    <a:pt x="37" y="30"/>
                  </a:lnTo>
                  <a:close/>
                </a:path>
              </a:pathLst>
            </a:custGeom>
            <a:solidFill>
              <a:srgbClr val="8BB4E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4661" y="1470"/>
              <a:ext cx="78" cy="77"/>
            </a:xfrm>
            <a:custGeom>
              <a:avLst/>
              <a:gdLst/>
              <a:ahLst/>
              <a:cxnLst/>
              <a:rect l="l" t="t" r="r" b="b"/>
              <a:pathLst>
                <a:path w="78" h="77" extrusionOk="0">
                  <a:moveTo>
                    <a:pt x="42" y="35"/>
                  </a:moveTo>
                  <a:lnTo>
                    <a:pt x="78" y="38"/>
                  </a:lnTo>
                  <a:lnTo>
                    <a:pt x="42" y="41"/>
                  </a:lnTo>
                  <a:lnTo>
                    <a:pt x="39" y="77"/>
                  </a:lnTo>
                  <a:lnTo>
                    <a:pt x="35" y="42"/>
                  </a:lnTo>
                  <a:lnTo>
                    <a:pt x="0" y="38"/>
                  </a:lnTo>
                  <a:lnTo>
                    <a:pt x="36" y="35"/>
                  </a:lnTo>
                  <a:lnTo>
                    <a:pt x="39" y="0"/>
                  </a:lnTo>
                  <a:lnTo>
                    <a:pt x="42" y="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4696" y="3143"/>
              <a:ext cx="77" cy="77"/>
            </a:xfrm>
            <a:custGeom>
              <a:avLst/>
              <a:gdLst/>
              <a:ahLst/>
              <a:cxnLst/>
              <a:rect l="l" t="t" r="r" b="b"/>
              <a:pathLst>
                <a:path w="77" h="77" extrusionOk="0">
                  <a:moveTo>
                    <a:pt x="41" y="36"/>
                  </a:moveTo>
                  <a:lnTo>
                    <a:pt x="77" y="39"/>
                  </a:lnTo>
                  <a:lnTo>
                    <a:pt x="41" y="41"/>
                  </a:lnTo>
                  <a:lnTo>
                    <a:pt x="38" y="77"/>
                  </a:lnTo>
                  <a:lnTo>
                    <a:pt x="34" y="43"/>
                  </a:lnTo>
                  <a:lnTo>
                    <a:pt x="0" y="39"/>
                  </a:lnTo>
                  <a:lnTo>
                    <a:pt x="36" y="36"/>
                  </a:lnTo>
                  <a:lnTo>
                    <a:pt x="38" y="0"/>
                  </a:lnTo>
                  <a:lnTo>
                    <a:pt x="41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3622" y="1214"/>
              <a:ext cx="42" cy="42"/>
            </a:xfrm>
            <a:custGeom>
              <a:avLst/>
              <a:gdLst/>
              <a:ahLst/>
              <a:cxnLst/>
              <a:rect l="l" t="t" r="r" b="b"/>
              <a:pathLst>
                <a:path w="42" h="42" extrusionOk="0">
                  <a:moveTo>
                    <a:pt x="23" y="20"/>
                  </a:moveTo>
                  <a:lnTo>
                    <a:pt x="42" y="21"/>
                  </a:lnTo>
                  <a:lnTo>
                    <a:pt x="23" y="22"/>
                  </a:lnTo>
                  <a:lnTo>
                    <a:pt x="21" y="42"/>
                  </a:lnTo>
                  <a:lnTo>
                    <a:pt x="20" y="24"/>
                  </a:lnTo>
                  <a:lnTo>
                    <a:pt x="0" y="21"/>
                  </a:lnTo>
                  <a:lnTo>
                    <a:pt x="20" y="20"/>
                  </a:lnTo>
                  <a:lnTo>
                    <a:pt x="21" y="0"/>
                  </a:lnTo>
                  <a:lnTo>
                    <a:pt x="23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2572" y="4243"/>
              <a:ext cx="78" cy="77"/>
            </a:xfrm>
            <a:custGeom>
              <a:avLst/>
              <a:gdLst/>
              <a:ahLst/>
              <a:cxnLst/>
              <a:rect l="l" t="t" r="r" b="b"/>
              <a:pathLst>
                <a:path w="78" h="77" extrusionOk="0">
                  <a:moveTo>
                    <a:pt x="42" y="36"/>
                  </a:moveTo>
                  <a:lnTo>
                    <a:pt x="78" y="39"/>
                  </a:lnTo>
                  <a:lnTo>
                    <a:pt x="42" y="41"/>
                  </a:lnTo>
                  <a:lnTo>
                    <a:pt x="40" y="77"/>
                  </a:lnTo>
                  <a:lnTo>
                    <a:pt x="35" y="43"/>
                  </a:lnTo>
                  <a:lnTo>
                    <a:pt x="0" y="39"/>
                  </a:lnTo>
                  <a:lnTo>
                    <a:pt x="37" y="36"/>
                  </a:lnTo>
                  <a:lnTo>
                    <a:pt x="40" y="0"/>
                  </a:lnTo>
                  <a:lnTo>
                    <a:pt x="42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3525" y="680"/>
              <a:ext cx="64" cy="64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34" y="29"/>
                  </a:moveTo>
                  <a:lnTo>
                    <a:pt x="64" y="31"/>
                  </a:lnTo>
                  <a:lnTo>
                    <a:pt x="34" y="34"/>
                  </a:lnTo>
                  <a:lnTo>
                    <a:pt x="31" y="64"/>
                  </a:lnTo>
                  <a:lnTo>
                    <a:pt x="29" y="34"/>
                  </a:lnTo>
                  <a:lnTo>
                    <a:pt x="0" y="31"/>
                  </a:lnTo>
                  <a:lnTo>
                    <a:pt x="30" y="30"/>
                  </a:lnTo>
                  <a:lnTo>
                    <a:pt x="31" y="0"/>
                  </a:lnTo>
                  <a:lnTo>
                    <a:pt x="34" y="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4227" y="2543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37" h="37" extrusionOk="0">
                  <a:moveTo>
                    <a:pt x="20" y="17"/>
                  </a:moveTo>
                  <a:lnTo>
                    <a:pt x="37" y="18"/>
                  </a:lnTo>
                  <a:lnTo>
                    <a:pt x="20" y="20"/>
                  </a:lnTo>
                  <a:lnTo>
                    <a:pt x="19" y="37"/>
                  </a:lnTo>
                  <a:lnTo>
                    <a:pt x="17" y="20"/>
                  </a:lnTo>
                  <a:lnTo>
                    <a:pt x="0" y="18"/>
                  </a:lnTo>
                  <a:lnTo>
                    <a:pt x="17" y="17"/>
                  </a:lnTo>
                  <a:lnTo>
                    <a:pt x="19" y="0"/>
                  </a:lnTo>
                  <a:lnTo>
                    <a:pt x="20" y="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</p:grpSp>
      <p:grpSp>
        <p:nvGrpSpPr>
          <p:cNvPr id="217" name="Google Shape;217;p2"/>
          <p:cNvGrpSpPr/>
          <p:nvPr/>
        </p:nvGrpSpPr>
        <p:grpSpPr>
          <a:xfrm>
            <a:off x="5448325" y="149225"/>
            <a:ext cx="6951662" cy="6861175"/>
            <a:chOff x="1651" y="-2"/>
            <a:chExt cx="4379" cy="4322"/>
          </a:xfrm>
        </p:grpSpPr>
        <p:sp>
          <p:nvSpPr>
            <p:cNvPr id="218" name="Google Shape;218;p2"/>
            <p:cNvSpPr/>
            <p:nvPr/>
          </p:nvSpPr>
          <p:spPr>
            <a:xfrm>
              <a:off x="1651" y="0"/>
              <a:ext cx="4378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5840" y="852"/>
              <a:ext cx="21" cy="22"/>
            </a:xfrm>
            <a:prstGeom prst="ellipse">
              <a:avLst/>
            </a:prstGeom>
            <a:solidFill>
              <a:srgbClr val="80ACD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3676" y="319"/>
              <a:ext cx="27" cy="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3372" y="2898"/>
              <a:ext cx="14" cy="15"/>
            </a:xfrm>
            <a:prstGeom prst="ellipse">
              <a:avLst/>
            </a:prstGeom>
            <a:solidFill>
              <a:srgbClr val="F165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5250" y="2836"/>
              <a:ext cx="16" cy="14"/>
            </a:xfrm>
            <a:prstGeom prst="ellipse">
              <a:avLst/>
            </a:prstGeom>
            <a:solidFill>
              <a:srgbClr val="8BB4E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2113" y="3650"/>
              <a:ext cx="15" cy="1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4436" y="3661"/>
              <a:ext cx="14" cy="1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3980" y="4274"/>
              <a:ext cx="14" cy="15"/>
            </a:xfrm>
            <a:prstGeom prst="ellipse">
              <a:avLst/>
            </a:prstGeom>
            <a:solidFill>
              <a:srgbClr val="8BB4E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3053" y="1258"/>
              <a:ext cx="15" cy="1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759" y="1589"/>
              <a:ext cx="14" cy="1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5236" y="3002"/>
              <a:ext cx="14" cy="1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6016" y="1271"/>
              <a:ext cx="14" cy="1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2900" y="3156"/>
              <a:ext cx="14" cy="1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3247" y="1101"/>
              <a:ext cx="14" cy="1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4082" y="293"/>
              <a:ext cx="14" cy="14"/>
            </a:xfrm>
            <a:prstGeom prst="ellipse">
              <a:avLst/>
            </a:prstGeom>
            <a:solidFill>
              <a:srgbClr val="8BB4E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5225" y="857"/>
              <a:ext cx="14" cy="1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5935" y="805"/>
              <a:ext cx="14" cy="1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3440" y="2962"/>
              <a:ext cx="14" cy="1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848" y="3463"/>
              <a:ext cx="15" cy="15"/>
            </a:xfrm>
            <a:prstGeom prst="ellipse">
              <a:avLst/>
            </a:prstGeom>
            <a:solidFill>
              <a:srgbClr val="F165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5282" y="4152"/>
              <a:ext cx="14" cy="1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5918" y="3223"/>
              <a:ext cx="14" cy="1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5372" y="3870"/>
              <a:ext cx="15" cy="1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2457" y="986"/>
              <a:ext cx="14" cy="1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3542" y="7"/>
              <a:ext cx="14" cy="14"/>
            </a:xfrm>
            <a:prstGeom prst="ellipse">
              <a:avLst/>
            </a:prstGeom>
            <a:solidFill>
              <a:srgbClr val="F165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5793" y="92"/>
              <a:ext cx="14" cy="15"/>
            </a:xfrm>
            <a:prstGeom prst="ellipse">
              <a:avLst/>
            </a:prstGeom>
            <a:solidFill>
              <a:srgbClr val="8BB4E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3176" y="3462"/>
              <a:ext cx="15" cy="1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3358" y="3957"/>
              <a:ext cx="15" cy="1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3267" y="4054"/>
              <a:ext cx="15" cy="1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4173" y="3257"/>
              <a:ext cx="14" cy="1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4429" y="2575"/>
              <a:ext cx="14" cy="15"/>
            </a:xfrm>
            <a:prstGeom prst="ellipse">
              <a:avLst/>
            </a:prstGeom>
            <a:solidFill>
              <a:srgbClr val="8BB4E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3036" y="1824"/>
              <a:ext cx="15" cy="1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2468" y="1966"/>
              <a:ext cx="14" cy="1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5782" y="1488"/>
              <a:ext cx="14" cy="1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5237" y="149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5897" y="2348"/>
              <a:ext cx="11" cy="1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5544" y="2126"/>
              <a:ext cx="12" cy="1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3728" y="1286"/>
              <a:ext cx="17" cy="17"/>
            </a:xfrm>
            <a:prstGeom prst="ellipse">
              <a:avLst/>
            </a:prstGeom>
            <a:solidFill>
              <a:srgbClr val="8BB4E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4031" y="1261"/>
              <a:ext cx="14" cy="1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4702" y="452"/>
              <a:ext cx="14" cy="1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1706" y="1653"/>
              <a:ext cx="15" cy="15"/>
            </a:xfrm>
            <a:prstGeom prst="ellipse">
              <a:avLst/>
            </a:prstGeom>
            <a:solidFill>
              <a:srgbClr val="8BB4E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1652" y="4057"/>
              <a:ext cx="19" cy="2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2504" y="3251"/>
              <a:ext cx="22" cy="2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5291" y="2242"/>
              <a:ext cx="29" cy="2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3018" y="1104"/>
              <a:ext cx="28" cy="29"/>
            </a:xfrm>
            <a:prstGeom prst="ellipse">
              <a:avLst/>
            </a:prstGeom>
            <a:solidFill>
              <a:srgbClr val="F165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3322" y="465"/>
              <a:ext cx="23" cy="2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3966" y="70"/>
              <a:ext cx="18" cy="1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5584" y="-2"/>
              <a:ext cx="23" cy="2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3075" y="2425"/>
              <a:ext cx="28" cy="2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1685" y="982"/>
              <a:ext cx="23" cy="2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4675" y="2846"/>
              <a:ext cx="32" cy="3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5861" y="3056"/>
              <a:ext cx="19" cy="17"/>
            </a:xfrm>
            <a:prstGeom prst="ellipse">
              <a:avLst/>
            </a:prstGeom>
            <a:solidFill>
              <a:srgbClr val="8BB4E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4493" y="4074"/>
              <a:ext cx="23" cy="23"/>
            </a:xfrm>
            <a:prstGeom prst="ellipse">
              <a:avLst/>
            </a:prstGeom>
            <a:solidFill>
              <a:srgbClr val="F165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5783" y="3906"/>
              <a:ext cx="23" cy="2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4506" y="1066"/>
              <a:ext cx="18" cy="1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4437" y="80"/>
              <a:ext cx="103" cy="101"/>
            </a:xfrm>
            <a:custGeom>
              <a:avLst/>
              <a:gdLst/>
              <a:ahLst/>
              <a:cxnLst/>
              <a:rect l="l" t="t" r="r" b="b"/>
              <a:pathLst>
                <a:path w="103" h="101" extrusionOk="0">
                  <a:moveTo>
                    <a:pt x="56" y="45"/>
                  </a:moveTo>
                  <a:lnTo>
                    <a:pt x="103" y="49"/>
                  </a:lnTo>
                  <a:lnTo>
                    <a:pt x="56" y="54"/>
                  </a:lnTo>
                  <a:lnTo>
                    <a:pt x="52" y="101"/>
                  </a:lnTo>
                  <a:lnTo>
                    <a:pt x="47" y="55"/>
                  </a:lnTo>
                  <a:lnTo>
                    <a:pt x="0" y="49"/>
                  </a:lnTo>
                  <a:lnTo>
                    <a:pt x="47" y="47"/>
                  </a:lnTo>
                  <a:lnTo>
                    <a:pt x="52" y="0"/>
                  </a:lnTo>
                  <a:lnTo>
                    <a:pt x="56" y="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2388" y="1584"/>
              <a:ext cx="101" cy="102"/>
            </a:xfrm>
            <a:custGeom>
              <a:avLst/>
              <a:gdLst/>
              <a:ahLst/>
              <a:cxnLst/>
              <a:rect l="l" t="t" r="r" b="b"/>
              <a:pathLst>
                <a:path w="101" h="102" extrusionOk="0">
                  <a:moveTo>
                    <a:pt x="56" y="47"/>
                  </a:moveTo>
                  <a:lnTo>
                    <a:pt x="101" y="51"/>
                  </a:lnTo>
                  <a:lnTo>
                    <a:pt x="54" y="55"/>
                  </a:lnTo>
                  <a:lnTo>
                    <a:pt x="52" y="102"/>
                  </a:lnTo>
                  <a:lnTo>
                    <a:pt x="46" y="55"/>
                  </a:lnTo>
                  <a:lnTo>
                    <a:pt x="0" y="51"/>
                  </a:lnTo>
                  <a:lnTo>
                    <a:pt x="47" y="47"/>
                  </a:lnTo>
                  <a:lnTo>
                    <a:pt x="52" y="0"/>
                  </a:lnTo>
                  <a:lnTo>
                    <a:pt x="56" y="4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5395" y="2900"/>
              <a:ext cx="67" cy="65"/>
            </a:xfrm>
            <a:custGeom>
              <a:avLst/>
              <a:gdLst/>
              <a:ahLst/>
              <a:cxnLst/>
              <a:rect l="l" t="t" r="r" b="b"/>
              <a:pathLst>
                <a:path w="67" h="65" extrusionOk="0">
                  <a:moveTo>
                    <a:pt x="37" y="30"/>
                  </a:moveTo>
                  <a:lnTo>
                    <a:pt x="67" y="33"/>
                  </a:lnTo>
                  <a:lnTo>
                    <a:pt x="36" y="35"/>
                  </a:lnTo>
                  <a:lnTo>
                    <a:pt x="34" y="65"/>
                  </a:lnTo>
                  <a:lnTo>
                    <a:pt x="30" y="35"/>
                  </a:lnTo>
                  <a:lnTo>
                    <a:pt x="0" y="33"/>
                  </a:lnTo>
                  <a:lnTo>
                    <a:pt x="31" y="30"/>
                  </a:lnTo>
                  <a:lnTo>
                    <a:pt x="34" y="0"/>
                  </a:lnTo>
                  <a:lnTo>
                    <a:pt x="37" y="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5475" y="4048"/>
              <a:ext cx="76" cy="77"/>
            </a:xfrm>
            <a:custGeom>
              <a:avLst/>
              <a:gdLst/>
              <a:ahLst/>
              <a:cxnLst/>
              <a:rect l="l" t="t" r="r" b="b"/>
              <a:pathLst>
                <a:path w="76" h="77" extrusionOk="0">
                  <a:moveTo>
                    <a:pt x="41" y="34"/>
                  </a:moveTo>
                  <a:lnTo>
                    <a:pt x="76" y="39"/>
                  </a:lnTo>
                  <a:lnTo>
                    <a:pt x="41" y="41"/>
                  </a:lnTo>
                  <a:lnTo>
                    <a:pt x="38" y="77"/>
                  </a:lnTo>
                  <a:lnTo>
                    <a:pt x="34" y="41"/>
                  </a:lnTo>
                  <a:lnTo>
                    <a:pt x="0" y="39"/>
                  </a:lnTo>
                  <a:lnTo>
                    <a:pt x="35" y="36"/>
                  </a:lnTo>
                  <a:lnTo>
                    <a:pt x="38" y="0"/>
                  </a:lnTo>
                  <a:lnTo>
                    <a:pt x="41" y="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5677" y="1057"/>
              <a:ext cx="66" cy="66"/>
            </a:xfrm>
            <a:custGeom>
              <a:avLst/>
              <a:gdLst/>
              <a:ahLst/>
              <a:cxnLst/>
              <a:rect l="l" t="t" r="r" b="b"/>
              <a:pathLst>
                <a:path w="66" h="66" extrusionOk="0">
                  <a:moveTo>
                    <a:pt x="36" y="30"/>
                  </a:moveTo>
                  <a:lnTo>
                    <a:pt x="66" y="33"/>
                  </a:lnTo>
                  <a:lnTo>
                    <a:pt x="35" y="36"/>
                  </a:lnTo>
                  <a:lnTo>
                    <a:pt x="34" y="66"/>
                  </a:lnTo>
                  <a:lnTo>
                    <a:pt x="31" y="36"/>
                  </a:lnTo>
                  <a:lnTo>
                    <a:pt x="0" y="33"/>
                  </a:lnTo>
                  <a:lnTo>
                    <a:pt x="31" y="30"/>
                  </a:lnTo>
                  <a:lnTo>
                    <a:pt x="34" y="0"/>
                  </a:lnTo>
                  <a:lnTo>
                    <a:pt x="36" y="30"/>
                  </a:lnTo>
                  <a:close/>
                </a:path>
              </a:pathLst>
            </a:custGeom>
            <a:solidFill>
              <a:srgbClr val="F165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2376" y="3490"/>
              <a:ext cx="66" cy="66"/>
            </a:xfrm>
            <a:custGeom>
              <a:avLst/>
              <a:gdLst/>
              <a:ahLst/>
              <a:cxnLst/>
              <a:rect l="l" t="t" r="r" b="b"/>
              <a:pathLst>
                <a:path w="66" h="66" extrusionOk="0">
                  <a:moveTo>
                    <a:pt x="37" y="30"/>
                  </a:moveTo>
                  <a:lnTo>
                    <a:pt x="66" y="33"/>
                  </a:lnTo>
                  <a:lnTo>
                    <a:pt x="35" y="36"/>
                  </a:lnTo>
                  <a:lnTo>
                    <a:pt x="34" y="66"/>
                  </a:lnTo>
                  <a:lnTo>
                    <a:pt x="29" y="36"/>
                  </a:lnTo>
                  <a:lnTo>
                    <a:pt x="0" y="33"/>
                  </a:lnTo>
                  <a:lnTo>
                    <a:pt x="31" y="30"/>
                  </a:lnTo>
                  <a:lnTo>
                    <a:pt x="34" y="0"/>
                  </a:lnTo>
                  <a:lnTo>
                    <a:pt x="37" y="30"/>
                  </a:lnTo>
                  <a:close/>
                </a:path>
              </a:pathLst>
            </a:custGeom>
            <a:solidFill>
              <a:srgbClr val="8BB4E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4661" y="1470"/>
              <a:ext cx="78" cy="77"/>
            </a:xfrm>
            <a:custGeom>
              <a:avLst/>
              <a:gdLst/>
              <a:ahLst/>
              <a:cxnLst/>
              <a:rect l="l" t="t" r="r" b="b"/>
              <a:pathLst>
                <a:path w="78" h="77" extrusionOk="0">
                  <a:moveTo>
                    <a:pt x="42" y="35"/>
                  </a:moveTo>
                  <a:lnTo>
                    <a:pt x="78" y="38"/>
                  </a:lnTo>
                  <a:lnTo>
                    <a:pt x="42" y="41"/>
                  </a:lnTo>
                  <a:lnTo>
                    <a:pt x="39" y="77"/>
                  </a:lnTo>
                  <a:lnTo>
                    <a:pt x="35" y="42"/>
                  </a:lnTo>
                  <a:lnTo>
                    <a:pt x="0" y="38"/>
                  </a:lnTo>
                  <a:lnTo>
                    <a:pt x="36" y="35"/>
                  </a:lnTo>
                  <a:lnTo>
                    <a:pt x="39" y="0"/>
                  </a:lnTo>
                  <a:lnTo>
                    <a:pt x="42" y="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4696" y="3143"/>
              <a:ext cx="77" cy="77"/>
            </a:xfrm>
            <a:custGeom>
              <a:avLst/>
              <a:gdLst/>
              <a:ahLst/>
              <a:cxnLst/>
              <a:rect l="l" t="t" r="r" b="b"/>
              <a:pathLst>
                <a:path w="77" h="77" extrusionOk="0">
                  <a:moveTo>
                    <a:pt x="41" y="36"/>
                  </a:moveTo>
                  <a:lnTo>
                    <a:pt x="77" y="39"/>
                  </a:lnTo>
                  <a:lnTo>
                    <a:pt x="41" y="41"/>
                  </a:lnTo>
                  <a:lnTo>
                    <a:pt x="38" y="77"/>
                  </a:lnTo>
                  <a:lnTo>
                    <a:pt x="34" y="43"/>
                  </a:lnTo>
                  <a:lnTo>
                    <a:pt x="0" y="39"/>
                  </a:lnTo>
                  <a:lnTo>
                    <a:pt x="36" y="36"/>
                  </a:lnTo>
                  <a:lnTo>
                    <a:pt x="38" y="0"/>
                  </a:lnTo>
                  <a:lnTo>
                    <a:pt x="41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3622" y="1214"/>
              <a:ext cx="42" cy="42"/>
            </a:xfrm>
            <a:custGeom>
              <a:avLst/>
              <a:gdLst/>
              <a:ahLst/>
              <a:cxnLst/>
              <a:rect l="l" t="t" r="r" b="b"/>
              <a:pathLst>
                <a:path w="42" h="42" extrusionOk="0">
                  <a:moveTo>
                    <a:pt x="23" y="20"/>
                  </a:moveTo>
                  <a:lnTo>
                    <a:pt x="42" y="21"/>
                  </a:lnTo>
                  <a:lnTo>
                    <a:pt x="23" y="22"/>
                  </a:lnTo>
                  <a:lnTo>
                    <a:pt x="21" y="42"/>
                  </a:lnTo>
                  <a:lnTo>
                    <a:pt x="20" y="24"/>
                  </a:lnTo>
                  <a:lnTo>
                    <a:pt x="0" y="21"/>
                  </a:lnTo>
                  <a:lnTo>
                    <a:pt x="20" y="20"/>
                  </a:lnTo>
                  <a:lnTo>
                    <a:pt x="21" y="0"/>
                  </a:lnTo>
                  <a:lnTo>
                    <a:pt x="23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2572" y="4243"/>
              <a:ext cx="78" cy="77"/>
            </a:xfrm>
            <a:custGeom>
              <a:avLst/>
              <a:gdLst/>
              <a:ahLst/>
              <a:cxnLst/>
              <a:rect l="l" t="t" r="r" b="b"/>
              <a:pathLst>
                <a:path w="78" h="77" extrusionOk="0">
                  <a:moveTo>
                    <a:pt x="42" y="36"/>
                  </a:moveTo>
                  <a:lnTo>
                    <a:pt x="78" y="39"/>
                  </a:lnTo>
                  <a:lnTo>
                    <a:pt x="42" y="41"/>
                  </a:lnTo>
                  <a:lnTo>
                    <a:pt x="40" y="77"/>
                  </a:lnTo>
                  <a:lnTo>
                    <a:pt x="35" y="43"/>
                  </a:lnTo>
                  <a:lnTo>
                    <a:pt x="0" y="39"/>
                  </a:lnTo>
                  <a:lnTo>
                    <a:pt x="37" y="36"/>
                  </a:lnTo>
                  <a:lnTo>
                    <a:pt x="40" y="0"/>
                  </a:lnTo>
                  <a:lnTo>
                    <a:pt x="42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3525" y="680"/>
              <a:ext cx="64" cy="64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34" y="29"/>
                  </a:moveTo>
                  <a:lnTo>
                    <a:pt x="64" y="31"/>
                  </a:lnTo>
                  <a:lnTo>
                    <a:pt x="34" y="34"/>
                  </a:lnTo>
                  <a:lnTo>
                    <a:pt x="31" y="64"/>
                  </a:lnTo>
                  <a:lnTo>
                    <a:pt x="29" y="34"/>
                  </a:lnTo>
                  <a:lnTo>
                    <a:pt x="0" y="31"/>
                  </a:lnTo>
                  <a:lnTo>
                    <a:pt x="30" y="30"/>
                  </a:lnTo>
                  <a:lnTo>
                    <a:pt x="31" y="0"/>
                  </a:lnTo>
                  <a:lnTo>
                    <a:pt x="34" y="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4227" y="2543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37" h="37" extrusionOk="0">
                  <a:moveTo>
                    <a:pt x="20" y="17"/>
                  </a:moveTo>
                  <a:lnTo>
                    <a:pt x="37" y="18"/>
                  </a:lnTo>
                  <a:lnTo>
                    <a:pt x="20" y="20"/>
                  </a:lnTo>
                  <a:lnTo>
                    <a:pt x="19" y="37"/>
                  </a:lnTo>
                  <a:lnTo>
                    <a:pt x="17" y="20"/>
                  </a:lnTo>
                  <a:lnTo>
                    <a:pt x="0" y="18"/>
                  </a:lnTo>
                  <a:lnTo>
                    <a:pt x="17" y="17"/>
                  </a:lnTo>
                  <a:lnTo>
                    <a:pt x="19" y="0"/>
                  </a:lnTo>
                  <a:lnTo>
                    <a:pt x="20" y="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</p:grpSp>
      <p:sp>
        <p:nvSpPr>
          <p:cNvPr id="284" name="Google Shape;284;p2"/>
          <p:cNvSpPr txBox="1">
            <a:spLocks noGrp="1"/>
          </p:cNvSpPr>
          <p:nvPr>
            <p:ph type="ctrTitle"/>
          </p:nvPr>
        </p:nvSpPr>
        <p:spPr>
          <a:xfrm>
            <a:off x="1524000" y="1241945"/>
            <a:ext cx="9144000" cy="1244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Tajawal Black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2"/>
          <p:cNvSpPr txBox="1">
            <a:spLocks noGrp="1"/>
          </p:cNvSpPr>
          <p:nvPr>
            <p:ph type="subTitle" idx="1"/>
          </p:nvPr>
        </p:nvSpPr>
        <p:spPr>
          <a:xfrm>
            <a:off x="1524000" y="2578466"/>
            <a:ext cx="9144000" cy="710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Tajawal"/>
                <a:ea typeface="Tajawal"/>
                <a:cs typeface="Tajawal"/>
                <a:sym typeface="Tajawal"/>
              </a:defRPr>
            </a:lvl1pPr>
            <a:lvl2pPr marR="0" lvl="1" algn="ctr" rtl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Tajawal"/>
                <a:ea typeface="Tajawal"/>
                <a:cs typeface="Tajawal"/>
                <a:sym typeface="Tajawal"/>
              </a:defRPr>
            </a:lvl2pPr>
            <a:lvl3pPr marR="0" lvl="2" algn="ctr" rtl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Tajawal"/>
                <a:ea typeface="Tajawal"/>
                <a:cs typeface="Tajawal"/>
                <a:sym typeface="Tajawal"/>
              </a:defRPr>
            </a:lvl3pPr>
            <a:lvl4pPr marR="0" lvl="3" algn="ctr" rtl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ajawal"/>
                <a:ea typeface="Tajawal"/>
                <a:cs typeface="Tajawal"/>
                <a:sym typeface="Tajawal"/>
              </a:defRPr>
            </a:lvl4pPr>
            <a:lvl5pPr marR="0" lvl="4" algn="ctr" rtl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ajawal"/>
                <a:ea typeface="Tajawal"/>
                <a:cs typeface="Tajawal"/>
                <a:sym typeface="Tajawal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chemeClr val="lt1"/>
              </a:solidFill>
              <a:latin typeface="Tajawal"/>
              <a:ea typeface="Tajawal"/>
              <a:cs typeface="Tajawal"/>
              <a:sym typeface="Tajawal"/>
            </a:endParaRPr>
          </a:p>
        </p:txBody>
      </p:sp>
      <p:grpSp>
        <p:nvGrpSpPr>
          <p:cNvPr id="11" name="Google Shape;11;p1"/>
          <p:cNvGrpSpPr/>
          <p:nvPr/>
        </p:nvGrpSpPr>
        <p:grpSpPr>
          <a:xfrm>
            <a:off x="123421" y="-3175"/>
            <a:ext cx="6951662" cy="6861175"/>
            <a:chOff x="1651" y="-2"/>
            <a:chExt cx="4379" cy="4322"/>
          </a:xfrm>
        </p:grpSpPr>
        <p:sp>
          <p:nvSpPr>
            <p:cNvPr id="12" name="Google Shape;12;p1"/>
            <p:cNvSpPr/>
            <p:nvPr/>
          </p:nvSpPr>
          <p:spPr>
            <a:xfrm>
              <a:off x="1651" y="0"/>
              <a:ext cx="4378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3" name="Google Shape;13;p1"/>
            <p:cNvSpPr/>
            <p:nvPr/>
          </p:nvSpPr>
          <p:spPr>
            <a:xfrm>
              <a:off x="5840" y="852"/>
              <a:ext cx="21" cy="22"/>
            </a:xfrm>
            <a:prstGeom prst="ellipse">
              <a:avLst/>
            </a:prstGeom>
            <a:solidFill>
              <a:srgbClr val="80ACD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4" name="Google Shape;14;p1"/>
            <p:cNvSpPr/>
            <p:nvPr/>
          </p:nvSpPr>
          <p:spPr>
            <a:xfrm>
              <a:off x="3676" y="319"/>
              <a:ext cx="27" cy="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5" name="Google Shape;15;p1"/>
            <p:cNvSpPr/>
            <p:nvPr/>
          </p:nvSpPr>
          <p:spPr>
            <a:xfrm>
              <a:off x="3372" y="2898"/>
              <a:ext cx="14" cy="15"/>
            </a:xfrm>
            <a:prstGeom prst="ellipse">
              <a:avLst/>
            </a:prstGeom>
            <a:solidFill>
              <a:srgbClr val="F165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5250" y="2836"/>
              <a:ext cx="16" cy="14"/>
            </a:xfrm>
            <a:prstGeom prst="ellipse">
              <a:avLst/>
            </a:prstGeom>
            <a:solidFill>
              <a:srgbClr val="8BB4E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7" name="Google Shape;17;p1"/>
            <p:cNvSpPr/>
            <p:nvPr/>
          </p:nvSpPr>
          <p:spPr>
            <a:xfrm>
              <a:off x="2113" y="3650"/>
              <a:ext cx="15" cy="1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8" name="Google Shape;18;p1"/>
            <p:cNvSpPr/>
            <p:nvPr/>
          </p:nvSpPr>
          <p:spPr>
            <a:xfrm>
              <a:off x="4436" y="3661"/>
              <a:ext cx="14" cy="1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9" name="Google Shape;19;p1"/>
            <p:cNvSpPr/>
            <p:nvPr/>
          </p:nvSpPr>
          <p:spPr>
            <a:xfrm>
              <a:off x="3980" y="4274"/>
              <a:ext cx="14" cy="15"/>
            </a:xfrm>
            <a:prstGeom prst="ellipse">
              <a:avLst/>
            </a:prstGeom>
            <a:solidFill>
              <a:srgbClr val="8BB4E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0" name="Google Shape;20;p1"/>
            <p:cNvSpPr/>
            <p:nvPr/>
          </p:nvSpPr>
          <p:spPr>
            <a:xfrm>
              <a:off x="3053" y="1258"/>
              <a:ext cx="15" cy="1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1" name="Google Shape;21;p1"/>
            <p:cNvSpPr/>
            <p:nvPr/>
          </p:nvSpPr>
          <p:spPr>
            <a:xfrm>
              <a:off x="1759" y="1589"/>
              <a:ext cx="14" cy="1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2" name="Google Shape;22;p1"/>
            <p:cNvSpPr/>
            <p:nvPr/>
          </p:nvSpPr>
          <p:spPr>
            <a:xfrm>
              <a:off x="5236" y="3002"/>
              <a:ext cx="14" cy="1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3" name="Google Shape;23;p1"/>
            <p:cNvSpPr/>
            <p:nvPr/>
          </p:nvSpPr>
          <p:spPr>
            <a:xfrm>
              <a:off x="6016" y="1271"/>
              <a:ext cx="14" cy="1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4" name="Google Shape;24;p1"/>
            <p:cNvSpPr/>
            <p:nvPr/>
          </p:nvSpPr>
          <p:spPr>
            <a:xfrm>
              <a:off x="2900" y="3156"/>
              <a:ext cx="14" cy="1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5" name="Google Shape;25;p1"/>
            <p:cNvSpPr/>
            <p:nvPr/>
          </p:nvSpPr>
          <p:spPr>
            <a:xfrm>
              <a:off x="3247" y="1101"/>
              <a:ext cx="14" cy="1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6" name="Google Shape;26;p1"/>
            <p:cNvSpPr/>
            <p:nvPr/>
          </p:nvSpPr>
          <p:spPr>
            <a:xfrm>
              <a:off x="4082" y="293"/>
              <a:ext cx="14" cy="14"/>
            </a:xfrm>
            <a:prstGeom prst="ellipse">
              <a:avLst/>
            </a:prstGeom>
            <a:solidFill>
              <a:srgbClr val="8BB4E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7" name="Google Shape;27;p1"/>
            <p:cNvSpPr/>
            <p:nvPr/>
          </p:nvSpPr>
          <p:spPr>
            <a:xfrm>
              <a:off x="5225" y="857"/>
              <a:ext cx="14" cy="1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8" name="Google Shape;28;p1"/>
            <p:cNvSpPr/>
            <p:nvPr/>
          </p:nvSpPr>
          <p:spPr>
            <a:xfrm>
              <a:off x="5935" y="805"/>
              <a:ext cx="14" cy="1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9" name="Google Shape;29;p1"/>
            <p:cNvSpPr/>
            <p:nvPr/>
          </p:nvSpPr>
          <p:spPr>
            <a:xfrm>
              <a:off x="3440" y="2962"/>
              <a:ext cx="14" cy="1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0" name="Google Shape;30;p1"/>
            <p:cNvSpPr/>
            <p:nvPr/>
          </p:nvSpPr>
          <p:spPr>
            <a:xfrm>
              <a:off x="1848" y="3463"/>
              <a:ext cx="15" cy="15"/>
            </a:xfrm>
            <a:prstGeom prst="ellipse">
              <a:avLst/>
            </a:prstGeom>
            <a:solidFill>
              <a:srgbClr val="F165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1" name="Google Shape;31;p1"/>
            <p:cNvSpPr/>
            <p:nvPr/>
          </p:nvSpPr>
          <p:spPr>
            <a:xfrm>
              <a:off x="5282" y="4152"/>
              <a:ext cx="14" cy="1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2" name="Google Shape;32;p1"/>
            <p:cNvSpPr/>
            <p:nvPr/>
          </p:nvSpPr>
          <p:spPr>
            <a:xfrm>
              <a:off x="5918" y="3223"/>
              <a:ext cx="14" cy="1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3" name="Google Shape;33;p1"/>
            <p:cNvSpPr/>
            <p:nvPr/>
          </p:nvSpPr>
          <p:spPr>
            <a:xfrm>
              <a:off x="5372" y="3870"/>
              <a:ext cx="15" cy="1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4" name="Google Shape;34;p1"/>
            <p:cNvSpPr/>
            <p:nvPr/>
          </p:nvSpPr>
          <p:spPr>
            <a:xfrm>
              <a:off x="2457" y="986"/>
              <a:ext cx="14" cy="1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5" name="Google Shape;35;p1"/>
            <p:cNvSpPr/>
            <p:nvPr/>
          </p:nvSpPr>
          <p:spPr>
            <a:xfrm>
              <a:off x="3542" y="7"/>
              <a:ext cx="14" cy="14"/>
            </a:xfrm>
            <a:prstGeom prst="ellipse">
              <a:avLst/>
            </a:prstGeom>
            <a:solidFill>
              <a:srgbClr val="F165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6" name="Google Shape;36;p1"/>
            <p:cNvSpPr/>
            <p:nvPr/>
          </p:nvSpPr>
          <p:spPr>
            <a:xfrm>
              <a:off x="5793" y="92"/>
              <a:ext cx="14" cy="15"/>
            </a:xfrm>
            <a:prstGeom prst="ellipse">
              <a:avLst/>
            </a:prstGeom>
            <a:solidFill>
              <a:srgbClr val="8BB4E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7" name="Google Shape;37;p1"/>
            <p:cNvSpPr/>
            <p:nvPr/>
          </p:nvSpPr>
          <p:spPr>
            <a:xfrm>
              <a:off x="3176" y="3462"/>
              <a:ext cx="15" cy="1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8" name="Google Shape;38;p1"/>
            <p:cNvSpPr/>
            <p:nvPr/>
          </p:nvSpPr>
          <p:spPr>
            <a:xfrm>
              <a:off x="3358" y="3957"/>
              <a:ext cx="15" cy="1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9" name="Google Shape;39;p1"/>
            <p:cNvSpPr/>
            <p:nvPr/>
          </p:nvSpPr>
          <p:spPr>
            <a:xfrm>
              <a:off x="3267" y="4054"/>
              <a:ext cx="15" cy="1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0" name="Google Shape;40;p1"/>
            <p:cNvSpPr/>
            <p:nvPr/>
          </p:nvSpPr>
          <p:spPr>
            <a:xfrm>
              <a:off x="4173" y="3257"/>
              <a:ext cx="14" cy="1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1" name="Google Shape;41;p1"/>
            <p:cNvSpPr/>
            <p:nvPr/>
          </p:nvSpPr>
          <p:spPr>
            <a:xfrm>
              <a:off x="4429" y="2575"/>
              <a:ext cx="14" cy="15"/>
            </a:xfrm>
            <a:prstGeom prst="ellipse">
              <a:avLst/>
            </a:prstGeom>
            <a:solidFill>
              <a:srgbClr val="8BB4E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2" name="Google Shape;42;p1"/>
            <p:cNvSpPr/>
            <p:nvPr/>
          </p:nvSpPr>
          <p:spPr>
            <a:xfrm>
              <a:off x="3036" y="1824"/>
              <a:ext cx="15" cy="1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3" name="Google Shape;43;p1"/>
            <p:cNvSpPr/>
            <p:nvPr/>
          </p:nvSpPr>
          <p:spPr>
            <a:xfrm>
              <a:off x="2468" y="1966"/>
              <a:ext cx="14" cy="1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4" name="Google Shape;44;p1"/>
            <p:cNvSpPr/>
            <p:nvPr/>
          </p:nvSpPr>
          <p:spPr>
            <a:xfrm>
              <a:off x="5782" y="1488"/>
              <a:ext cx="14" cy="1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5" name="Google Shape;45;p1"/>
            <p:cNvSpPr/>
            <p:nvPr/>
          </p:nvSpPr>
          <p:spPr>
            <a:xfrm>
              <a:off x="5237" y="149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6" name="Google Shape;46;p1"/>
            <p:cNvSpPr/>
            <p:nvPr/>
          </p:nvSpPr>
          <p:spPr>
            <a:xfrm>
              <a:off x="5897" y="2348"/>
              <a:ext cx="11" cy="1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7" name="Google Shape;47;p1"/>
            <p:cNvSpPr/>
            <p:nvPr/>
          </p:nvSpPr>
          <p:spPr>
            <a:xfrm>
              <a:off x="5544" y="2126"/>
              <a:ext cx="12" cy="1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8" name="Google Shape;48;p1"/>
            <p:cNvSpPr/>
            <p:nvPr/>
          </p:nvSpPr>
          <p:spPr>
            <a:xfrm>
              <a:off x="3728" y="1286"/>
              <a:ext cx="17" cy="17"/>
            </a:xfrm>
            <a:prstGeom prst="ellipse">
              <a:avLst/>
            </a:prstGeom>
            <a:solidFill>
              <a:srgbClr val="8BB4E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9" name="Google Shape;49;p1"/>
            <p:cNvSpPr/>
            <p:nvPr/>
          </p:nvSpPr>
          <p:spPr>
            <a:xfrm>
              <a:off x="4031" y="1261"/>
              <a:ext cx="14" cy="1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0" name="Google Shape;50;p1"/>
            <p:cNvSpPr/>
            <p:nvPr/>
          </p:nvSpPr>
          <p:spPr>
            <a:xfrm>
              <a:off x="4702" y="452"/>
              <a:ext cx="14" cy="1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1" name="Google Shape;51;p1"/>
            <p:cNvSpPr/>
            <p:nvPr/>
          </p:nvSpPr>
          <p:spPr>
            <a:xfrm>
              <a:off x="1706" y="1653"/>
              <a:ext cx="15" cy="15"/>
            </a:xfrm>
            <a:prstGeom prst="ellipse">
              <a:avLst/>
            </a:prstGeom>
            <a:solidFill>
              <a:srgbClr val="8BB4E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2" name="Google Shape;52;p1"/>
            <p:cNvSpPr/>
            <p:nvPr/>
          </p:nvSpPr>
          <p:spPr>
            <a:xfrm>
              <a:off x="1652" y="4057"/>
              <a:ext cx="19" cy="2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3" name="Google Shape;53;p1"/>
            <p:cNvSpPr/>
            <p:nvPr/>
          </p:nvSpPr>
          <p:spPr>
            <a:xfrm>
              <a:off x="2504" y="3251"/>
              <a:ext cx="22" cy="2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4" name="Google Shape;54;p1"/>
            <p:cNvSpPr/>
            <p:nvPr/>
          </p:nvSpPr>
          <p:spPr>
            <a:xfrm>
              <a:off x="5291" y="2242"/>
              <a:ext cx="29" cy="2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5" name="Google Shape;55;p1"/>
            <p:cNvSpPr/>
            <p:nvPr/>
          </p:nvSpPr>
          <p:spPr>
            <a:xfrm>
              <a:off x="3018" y="1104"/>
              <a:ext cx="28" cy="29"/>
            </a:xfrm>
            <a:prstGeom prst="ellipse">
              <a:avLst/>
            </a:prstGeom>
            <a:solidFill>
              <a:srgbClr val="F165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6" name="Google Shape;56;p1"/>
            <p:cNvSpPr/>
            <p:nvPr/>
          </p:nvSpPr>
          <p:spPr>
            <a:xfrm>
              <a:off x="3322" y="465"/>
              <a:ext cx="23" cy="2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7" name="Google Shape;57;p1"/>
            <p:cNvSpPr/>
            <p:nvPr/>
          </p:nvSpPr>
          <p:spPr>
            <a:xfrm>
              <a:off x="3966" y="70"/>
              <a:ext cx="18" cy="1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8" name="Google Shape;58;p1"/>
            <p:cNvSpPr/>
            <p:nvPr/>
          </p:nvSpPr>
          <p:spPr>
            <a:xfrm>
              <a:off x="5584" y="-2"/>
              <a:ext cx="23" cy="2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9" name="Google Shape;59;p1"/>
            <p:cNvSpPr/>
            <p:nvPr/>
          </p:nvSpPr>
          <p:spPr>
            <a:xfrm>
              <a:off x="3075" y="2425"/>
              <a:ext cx="28" cy="2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60" name="Google Shape;60;p1"/>
            <p:cNvSpPr/>
            <p:nvPr/>
          </p:nvSpPr>
          <p:spPr>
            <a:xfrm>
              <a:off x="1685" y="982"/>
              <a:ext cx="23" cy="2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61" name="Google Shape;61;p1"/>
            <p:cNvSpPr/>
            <p:nvPr/>
          </p:nvSpPr>
          <p:spPr>
            <a:xfrm>
              <a:off x="4675" y="2846"/>
              <a:ext cx="32" cy="3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62" name="Google Shape;62;p1"/>
            <p:cNvSpPr/>
            <p:nvPr/>
          </p:nvSpPr>
          <p:spPr>
            <a:xfrm>
              <a:off x="5861" y="3056"/>
              <a:ext cx="19" cy="17"/>
            </a:xfrm>
            <a:prstGeom prst="ellipse">
              <a:avLst/>
            </a:prstGeom>
            <a:solidFill>
              <a:srgbClr val="8BB4E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63" name="Google Shape;63;p1"/>
            <p:cNvSpPr/>
            <p:nvPr/>
          </p:nvSpPr>
          <p:spPr>
            <a:xfrm>
              <a:off x="4493" y="4074"/>
              <a:ext cx="23" cy="23"/>
            </a:xfrm>
            <a:prstGeom prst="ellipse">
              <a:avLst/>
            </a:prstGeom>
            <a:solidFill>
              <a:srgbClr val="F165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64" name="Google Shape;64;p1"/>
            <p:cNvSpPr/>
            <p:nvPr/>
          </p:nvSpPr>
          <p:spPr>
            <a:xfrm>
              <a:off x="5783" y="3906"/>
              <a:ext cx="23" cy="2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65" name="Google Shape;65;p1"/>
            <p:cNvSpPr/>
            <p:nvPr/>
          </p:nvSpPr>
          <p:spPr>
            <a:xfrm>
              <a:off x="4506" y="1066"/>
              <a:ext cx="18" cy="1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66" name="Google Shape;66;p1"/>
            <p:cNvSpPr/>
            <p:nvPr/>
          </p:nvSpPr>
          <p:spPr>
            <a:xfrm>
              <a:off x="4437" y="80"/>
              <a:ext cx="103" cy="101"/>
            </a:xfrm>
            <a:custGeom>
              <a:avLst/>
              <a:gdLst/>
              <a:ahLst/>
              <a:cxnLst/>
              <a:rect l="l" t="t" r="r" b="b"/>
              <a:pathLst>
                <a:path w="103" h="101" extrusionOk="0">
                  <a:moveTo>
                    <a:pt x="56" y="45"/>
                  </a:moveTo>
                  <a:lnTo>
                    <a:pt x="103" y="49"/>
                  </a:lnTo>
                  <a:lnTo>
                    <a:pt x="56" y="54"/>
                  </a:lnTo>
                  <a:lnTo>
                    <a:pt x="52" y="101"/>
                  </a:lnTo>
                  <a:lnTo>
                    <a:pt x="47" y="55"/>
                  </a:lnTo>
                  <a:lnTo>
                    <a:pt x="0" y="49"/>
                  </a:lnTo>
                  <a:lnTo>
                    <a:pt x="47" y="47"/>
                  </a:lnTo>
                  <a:lnTo>
                    <a:pt x="52" y="0"/>
                  </a:lnTo>
                  <a:lnTo>
                    <a:pt x="56" y="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67" name="Google Shape;67;p1"/>
            <p:cNvSpPr/>
            <p:nvPr/>
          </p:nvSpPr>
          <p:spPr>
            <a:xfrm>
              <a:off x="2388" y="1584"/>
              <a:ext cx="101" cy="102"/>
            </a:xfrm>
            <a:custGeom>
              <a:avLst/>
              <a:gdLst/>
              <a:ahLst/>
              <a:cxnLst/>
              <a:rect l="l" t="t" r="r" b="b"/>
              <a:pathLst>
                <a:path w="101" h="102" extrusionOk="0">
                  <a:moveTo>
                    <a:pt x="56" y="47"/>
                  </a:moveTo>
                  <a:lnTo>
                    <a:pt x="101" y="51"/>
                  </a:lnTo>
                  <a:lnTo>
                    <a:pt x="54" y="55"/>
                  </a:lnTo>
                  <a:lnTo>
                    <a:pt x="52" y="102"/>
                  </a:lnTo>
                  <a:lnTo>
                    <a:pt x="46" y="55"/>
                  </a:lnTo>
                  <a:lnTo>
                    <a:pt x="0" y="51"/>
                  </a:lnTo>
                  <a:lnTo>
                    <a:pt x="47" y="47"/>
                  </a:lnTo>
                  <a:lnTo>
                    <a:pt x="52" y="0"/>
                  </a:lnTo>
                  <a:lnTo>
                    <a:pt x="56" y="4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68" name="Google Shape;68;p1"/>
            <p:cNvSpPr/>
            <p:nvPr/>
          </p:nvSpPr>
          <p:spPr>
            <a:xfrm>
              <a:off x="5395" y="2900"/>
              <a:ext cx="67" cy="65"/>
            </a:xfrm>
            <a:custGeom>
              <a:avLst/>
              <a:gdLst/>
              <a:ahLst/>
              <a:cxnLst/>
              <a:rect l="l" t="t" r="r" b="b"/>
              <a:pathLst>
                <a:path w="67" h="65" extrusionOk="0">
                  <a:moveTo>
                    <a:pt x="37" y="30"/>
                  </a:moveTo>
                  <a:lnTo>
                    <a:pt x="67" y="33"/>
                  </a:lnTo>
                  <a:lnTo>
                    <a:pt x="36" y="35"/>
                  </a:lnTo>
                  <a:lnTo>
                    <a:pt x="34" y="65"/>
                  </a:lnTo>
                  <a:lnTo>
                    <a:pt x="30" y="35"/>
                  </a:lnTo>
                  <a:lnTo>
                    <a:pt x="0" y="33"/>
                  </a:lnTo>
                  <a:lnTo>
                    <a:pt x="31" y="30"/>
                  </a:lnTo>
                  <a:lnTo>
                    <a:pt x="34" y="0"/>
                  </a:lnTo>
                  <a:lnTo>
                    <a:pt x="37" y="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69" name="Google Shape;69;p1"/>
            <p:cNvSpPr/>
            <p:nvPr/>
          </p:nvSpPr>
          <p:spPr>
            <a:xfrm>
              <a:off x="5475" y="4048"/>
              <a:ext cx="76" cy="77"/>
            </a:xfrm>
            <a:custGeom>
              <a:avLst/>
              <a:gdLst/>
              <a:ahLst/>
              <a:cxnLst/>
              <a:rect l="l" t="t" r="r" b="b"/>
              <a:pathLst>
                <a:path w="76" h="77" extrusionOk="0">
                  <a:moveTo>
                    <a:pt x="41" y="34"/>
                  </a:moveTo>
                  <a:lnTo>
                    <a:pt x="76" y="39"/>
                  </a:lnTo>
                  <a:lnTo>
                    <a:pt x="41" y="41"/>
                  </a:lnTo>
                  <a:lnTo>
                    <a:pt x="38" y="77"/>
                  </a:lnTo>
                  <a:lnTo>
                    <a:pt x="34" y="41"/>
                  </a:lnTo>
                  <a:lnTo>
                    <a:pt x="0" y="39"/>
                  </a:lnTo>
                  <a:lnTo>
                    <a:pt x="35" y="36"/>
                  </a:lnTo>
                  <a:lnTo>
                    <a:pt x="38" y="0"/>
                  </a:lnTo>
                  <a:lnTo>
                    <a:pt x="41" y="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70" name="Google Shape;70;p1"/>
            <p:cNvSpPr/>
            <p:nvPr/>
          </p:nvSpPr>
          <p:spPr>
            <a:xfrm>
              <a:off x="5677" y="1057"/>
              <a:ext cx="66" cy="66"/>
            </a:xfrm>
            <a:custGeom>
              <a:avLst/>
              <a:gdLst/>
              <a:ahLst/>
              <a:cxnLst/>
              <a:rect l="l" t="t" r="r" b="b"/>
              <a:pathLst>
                <a:path w="66" h="66" extrusionOk="0">
                  <a:moveTo>
                    <a:pt x="36" y="30"/>
                  </a:moveTo>
                  <a:lnTo>
                    <a:pt x="66" y="33"/>
                  </a:lnTo>
                  <a:lnTo>
                    <a:pt x="35" y="36"/>
                  </a:lnTo>
                  <a:lnTo>
                    <a:pt x="34" y="66"/>
                  </a:lnTo>
                  <a:lnTo>
                    <a:pt x="31" y="36"/>
                  </a:lnTo>
                  <a:lnTo>
                    <a:pt x="0" y="33"/>
                  </a:lnTo>
                  <a:lnTo>
                    <a:pt x="31" y="30"/>
                  </a:lnTo>
                  <a:lnTo>
                    <a:pt x="34" y="0"/>
                  </a:lnTo>
                  <a:lnTo>
                    <a:pt x="36" y="30"/>
                  </a:lnTo>
                  <a:close/>
                </a:path>
              </a:pathLst>
            </a:custGeom>
            <a:solidFill>
              <a:srgbClr val="F165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71" name="Google Shape;71;p1"/>
            <p:cNvSpPr/>
            <p:nvPr/>
          </p:nvSpPr>
          <p:spPr>
            <a:xfrm>
              <a:off x="2376" y="3490"/>
              <a:ext cx="66" cy="66"/>
            </a:xfrm>
            <a:custGeom>
              <a:avLst/>
              <a:gdLst/>
              <a:ahLst/>
              <a:cxnLst/>
              <a:rect l="l" t="t" r="r" b="b"/>
              <a:pathLst>
                <a:path w="66" h="66" extrusionOk="0">
                  <a:moveTo>
                    <a:pt x="37" y="30"/>
                  </a:moveTo>
                  <a:lnTo>
                    <a:pt x="66" y="33"/>
                  </a:lnTo>
                  <a:lnTo>
                    <a:pt x="35" y="36"/>
                  </a:lnTo>
                  <a:lnTo>
                    <a:pt x="34" y="66"/>
                  </a:lnTo>
                  <a:lnTo>
                    <a:pt x="29" y="36"/>
                  </a:lnTo>
                  <a:lnTo>
                    <a:pt x="0" y="33"/>
                  </a:lnTo>
                  <a:lnTo>
                    <a:pt x="31" y="30"/>
                  </a:lnTo>
                  <a:lnTo>
                    <a:pt x="34" y="0"/>
                  </a:lnTo>
                  <a:lnTo>
                    <a:pt x="37" y="30"/>
                  </a:lnTo>
                  <a:close/>
                </a:path>
              </a:pathLst>
            </a:custGeom>
            <a:solidFill>
              <a:srgbClr val="8BB4E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72" name="Google Shape;72;p1"/>
            <p:cNvSpPr/>
            <p:nvPr/>
          </p:nvSpPr>
          <p:spPr>
            <a:xfrm>
              <a:off x="4661" y="1470"/>
              <a:ext cx="78" cy="77"/>
            </a:xfrm>
            <a:custGeom>
              <a:avLst/>
              <a:gdLst/>
              <a:ahLst/>
              <a:cxnLst/>
              <a:rect l="l" t="t" r="r" b="b"/>
              <a:pathLst>
                <a:path w="78" h="77" extrusionOk="0">
                  <a:moveTo>
                    <a:pt x="42" y="35"/>
                  </a:moveTo>
                  <a:lnTo>
                    <a:pt x="78" y="38"/>
                  </a:lnTo>
                  <a:lnTo>
                    <a:pt x="42" y="41"/>
                  </a:lnTo>
                  <a:lnTo>
                    <a:pt x="39" y="77"/>
                  </a:lnTo>
                  <a:lnTo>
                    <a:pt x="35" y="42"/>
                  </a:lnTo>
                  <a:lnTo>
                    <a:pt x="0" y="38"/>
                  </a:lnTo>
                  <a:lnTo>
                    <a:pt x="36" y="35"/>
                  </a:lnTo>
                  <a:lnTo>
                    <a:pt x="39" y="0"/>
                  </a:lnTo>
                  <a:lnTo>
                    <a:pt x="42" y="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73" name="Google Shape;73;p1"/>
            <p:cNvSpPr/>
            <p:nvPr/>
          </p:nvSpPr>
          <p:spPr>
            <a:xfrm>
              <a:off x="4696" y="3143"/>
              <a:ext cx="77" cy="77"/>
            </a:xfrm>
            <a:custGeom>
              <a:avLst/>
              <a:gdLst/>
              <a:ahLst/>
              <a:cxnLst/>
              <a:rect l="l" t="t" r="r" b="b"/>
              <a:pathLst>
                <a:path w="77" h="77" extrusionOk="0">
                  <a:moveTo>
                    <a:pt x="41" y="36"/>
                  </a:moveTo>
                  <a:lnTo>
                    <a:pt x="77" y="39"/>
                  </a:lnTo>
                  <a:lnTo>
                    <a:pt x="41" y="41"/>
                  </a:lnTo>
                  <a:lnTo>
                    <a:pt x="38" y="77"/>
                  </a:lnTo>
                  <a:lnTo>
                    <a:pt x="34" y="43"/>
                  </a:lnTo>
                  <a:lnTo>
                    <a:pt x="0" y="39"/>
                  </a:lnTo>
                  <a:lnTo>
                    <a:pt x="36" y="36"/>
                  </a:lnTo>
                  <a:lnTo>
                    <a:pt x="38" y="0"/>
                  </a:lnTo>
                  <a:lnTo>
                    <a:pt x="41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74" name="Google Shape;74;p1"/>
            <p:cNvSpPr/>
            <p:nvPr/>
          </p:nvSpPr>
          <p:spPr>
            <a:xfrm>
              <a:off x="3622" y="1214"/>
              <a:ext cx="42" cy="42"/>
            </a:xfrm>
            <a:custGeom>
              <a:avLst/>
              <a:gdLst/>
              <a:ahLst/>
              <a:cxnLst/>
              <a:rect l="l" t="t" r="r" b="b"/>
              <a:pathLst>
                <a:path w="42" h="42" extrusionOk="0">
                  <a:moveTo>
                    <a:pt x="23" y="20"/>
                  </a:moveTo>
                  <a:lnTo>
                    <a:pt x="42" y="21"/>
                  </a:lnTo>
                  <a:lnTo>
                    <a:pt x="23" y="22"/>
                  </a:lnTo>
                  <a:lnTo>
                    <a:pt x="21" y="42"/>
                  </a:lnTo>
                  <a:lnTo>
                    <a:pt x="20" y="24"/>
                  </a:lnTo>
                  <a:lnTo>
                    <a:pt x="0" y="21"/>
                  </a:lnTo>
                  <a:lnTo>
                    <a:pt x="20" y="20"/>
                  </a:lnTo>
                  <a:lnTo>
                    <a:pt x="21" y="0"/>
                  </a:lnTo>
                  <a:lnTo>
                    <a:pt x="23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75" name="Google Shape;75;p1"/>
            <p:cNvSpPr/>
            <p:nvPr/>
          </p:nvSpPr>
          <p:spPr>
            <a:xfrm>
              <a:off x="2572" y="4243"/>
              <a:ext cx="78" cy="77"/>
            </a:xfrm>
            <a:custGeom>
              <a:avLst/>
              <a:gdLst/>
              <a:ahLst/>
              <a:cxnLst/>
              <a:rect l="l" t="t" r="r" b="b"/>
              <a:pathLst>
                <a:path w="78" h="77" extrusionOk="0">
                  <a:moveTo>
                    <a:pt x="42" y="36"/>
                  </a:moveTo>
                  <a:lnTo>
                    <a:pt x="78" y="39"/>
                  </a:lnTo>
                  <a:lnTo>
                    <a:pt x="42" y="41"/>
                  </a:lnTo>
                  <a:lnTo>
                    <a:pt x="40" y="77"/>
                  </a:lnTo>
                  <a:lnTo>
                    <a:pt x="35" y="43"/>
                  </a:lnTo>
                  <a:lnTo>
                    <a:pt x="0" y="39"/>
                  </a:lnTo>
                  <a:lnTo>
                    <a:pt x="37" y="36"/>
                  </a:lnTo>
                  <a:lnTo>
                    <a:pt x="40" y="0"/>
                  </a:lnTo>
                  <a:lnTo>
                    <a:pt x="42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76" name="Google Shape;76;p1"/>
            <p:cNvSpPr/>
            <p:nvPr/>
          </p:nvSpPr>
          <p:spPr>
            <a:xfrm>
              <a:off x="3525" y="680"/>
              <a:ext cx="64" cy="64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34" y="29"/>
                  </a:moveTo>
                  <a:lnTo>
                    <a:pt x="64" y="31"/>
                  </a:lnTo>
                  <a:lnTo>
                    <a:pt x="34" y="34"/>
                  </a:lnTo>
                  <a:lnTo>
                    <a:pt x="31" y="64"/>
                  </a:lnTo>
                  <a:lnTo>
                    <a:pt x="29" y="34"/>
                  </a:lnTo>
                  <a:lnTo>
                    <a:pt x="0" y="31"/>
                  </a:lnTo>
                  <a:lnTo>
                    <a:pt x="30" y="30"/>
                  </a:lnTo>
                  <a:lnTo>
                    <a:pt x="31" y="0"/>
                  </a:lnTo>
                  <a:lnTo>
                    <a:pt x="34" y="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77" name="Google Shape;77;p1"/>
            <p:cNvSpPr/>
            <p:nvPr/>
          </p:nvSpPr>
          <p:spPr>
            <a:xfrm>
              <a:off x="4227" y="2543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37" h="37" extrusionOk="0">
                  <a:moveTo>
                    <a:pt x="20" y="17"/>
                  </a:moveTo>
                  <a:lnTo>
                    <a:pt x="37" y="18"/>
                  </a:lnTo>
                  <a:lnTo>
                    <a:pt x="20" y="20"/>
                  </a:lnTo>
                  <a:lnTo>
                    <a:pt x="19" y="37"/>
                  </a:lnTo>
                  <a:lnTo>
                    <a:pt x="17" y="20"/>
                  </a:lnTo>
                  <a:lnTo>
                    <a:pt x="0" y="18"/>
                  </a:lnTo>
                  <a:lnTo>
                    <a:pt x="17" y="17"/>
                  </a:lnTo>
                  <a:lnTo>
                    <a:pt x="19" y="0"/>
                  </a:lnTo>
                  <a:lnTo>
                    <a:pt x="20" y="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</p:grpSp>
      <p:grpSp>
        <p:nvGrpSpPr>
          <p:cNvPr id="78" name="Google Shape;78;p1"/>
          <p:cNvGrpSpPr/>
          <p:nvPr/>
        </p:nvGrpSpPr>
        <p:grpSpPr>
          <a:xfrm>
            <a:off x="5448325" y="149225"/>
            <a:ext cx="6951662" cy="6861175"/>
            <a:chOff x="1651" y="-2"/>
            <a:chExt cx="4379" cy="4322"/>
          </a:xfrm>
        </p:grpSpPr>
        <p:sp>
          <p:nvSpPr>
            <p:cNvPr id="79" name="Google Shape;79;p1"/>
            <p:cNvSpPr/>
            <p:nvPr/>
          </p:nvSpPr>
          <p:spPr>
            <a:xfrm>
              <a:off x="1651" y="0"/>
              <a:ext cx="4378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80" name="Google Shape;80;p1"/>
            <p:cNvSpPr/>
            <p:nvPr/>
          </p:nvSpPr>
          <p:spPr>
            <a:xfrm>
              <a:off x="5840" y="852"/>
              <a:ext cx="21" cy="22"/>
            </a:xfrm>
            <a:prstGeom prst="ellipse">
              <a:avLst/>
            </a:prstGeom>
            <a:solidFill>
              <a:srgbClr val="80ACD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81" name="Google Shape;81;p1"/>
            <p:cNvSpPr/>
            <p:nvPr/>
          </p:nvSpPr>
          <p:spPr>
            <a:xfrm>
              <a:off x="3676" y="319"/>
              <a:ext cx="27" cy="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82" name="Google Shape;82;p1"/>
            <p:cNvSpPr/>
            <p:nvPr/>
          </p:nvSpPr>
          <p:spPr>
            <a:xfrm>
              <a:off x="3372" y="2898"/>
              <a:ext cx="14" cy="15"/>
            </a:xfrm>
            <a:prstGeom prst="ellipse">
              <a:avLst/>
            </a:prstGeom>
            <a:solidFill>
              <a:srgbClr val="F165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83" name="Google Shape;83;p1"/>
            <p:cNvSpPr/>
            <p:nvPr/>
          </p:nvSpPr>
          <p:spPr>
            <a:xfrm>
              <a:off x="5250" y="2836"/>
              <a:ext cx="16" cy="14"/>
            </a:xfrm>
            <a:prstGeom prst="ellipse">
              <a:avLst/>
            </a:prstGeom>
            <a:solidFill>
              <a:srgbClr val="8BB4E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84" name="Google Shape;84;p1"/>
            <p:cNvSpPr/>
            <p:nvPr/>
          </p:nvSpPr>
          <p:spPr>
            <a:xfrm>
              <a:off x="2113" y="3650"/>
              <a:ext cx="15" cy="1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85" name="Google Shape;85;p1"/>
            <p:cNvSpPr/>
            <p:nvPr/>
          </p:nvSpPr>
          <p:spPr>
            <a:xfrm>
              <a:off x="4436" y="3661"/>
              <a:ext cx="14" cy="1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86" name="Google Shape;86;p1"/>
            <p:cNvSpPr/>
            <p:nvPr/>
          </p:nvSpPr>
          <p:spPr>
            <a:xfrm>
              <a:off x="3980" y="4274"/>
              <a:ext cx="14" cy="15"/>
            </a:xfrm>
            <a:prstGeom prst="ellipse">
              <a:avLst/>
            </a:prstGeom>
            <a:solidFill>
              <a:srgbClr val="8BB4E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87" name="Google Shape;87;p1"/>
            <p:cNvSpPr/>
            <p:nvPr/>
          </p:nvSpPr>
          <p:spPr>
            <a:xfrm>
              <a:off x="3053" y="1258"/>
              <a:ext cx="15" cy="1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88" name="Google Shape;88;p1"/>
            <p:cNvSpPr/>
            <p:nvPr/>
          </p:nvSpPr>
          <p:spPr>
            <a:xfrm>
              <a:off x="1759" y="1589"/>
              <a:ext cx="14" cy="1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89" name="Google Shape;89;p1"/>
            <p:cNvSpPr/>
            <p:nvPr/>
          </p:nvSpPr>
          <p:spPr>
            <a:xfrm>
              <a:off x="5236" y="3002"/>
              <a:ext cx="14" cy="1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90" name="Google Shape;90;p1"/>
            <p:cNvSpPr/>
            <p:nvPr/>
          </p:nvSpPr>
          <p:spPr>
            <a:xfrm>
              <a:off x="6016" y="1271"/>
              <a:ext cx="14" cy="1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91" name="Google Shape;91;p1"/>
            <p:cNvSpPr/>
            <p:nvPr/>
          </p:nvSpPr>
          <p:spPr>
            <a:xfrm>
              <a:off x="2900" y="3156"/>
              <a:ext cx="14" cy="1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92" name="Google Shape;92;p1"/>
            <p:cNvSpPr/>
            <p:nvPr/>
          </p:nvSpPr>
          <p:spPr>
            <a:xfrm>
              <a:off x="3247" y="1101"/>
              <a:ext cx="14" cy="1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93" name="Google Shape;93;p1"/>
            <p:cNvSpPr/>
            <p:nvPr/>
          </p:nvSpPr>
          <p:spPr>
            <a:xfrm>
              <a:off x="4082" y="293"/>
              <a:ext cx="14" cy="14"/>
            </a:xfrm>
            <a:prstGeom prst="ellipse">
              <a:avLst/>
            </a:prstGeom>
            <a:solidFill>
              <a:srgbClr val="8BB4E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94" name="Google Shape;94;p1"/>
            <p:cNvSpPr/>
            <p:nvPr/>
          </p:nvSpPr>
          <p:spPr>
            <a:xfrm>
              <a:off x="5225" y="857"/>
              <a:ext cx="14" cy="1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95" name="Google Shape;95;p1"/>
            <p:cNvSpPr/>
            <p:nvPr/>
          </p:nvSpPr>
          <p:spPr>
            <a:xfrm>
              <a:off x="5935" y="805"/>
              <a:ext cx="14" cy="1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96" name="Google Shape;96;p1"/>
            <p:cNvSpPr/>
            <p:nvPr/>
          </p:nvSpPr>
          <p:spPr>
            <a:xfrm>
              <a:off x="3440" y="2962"/>
              <a:ext cx="14" cy="1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97" name="Google Shape;97;p1"/>
            <p:cNvSpPr/>
            <p:nvPr/>
          </p:nvSpPr>
          <p:spPr>
            <a:xfrm>
              <a:off x="1848" y="3463"/>
              <a:ext cx="15" cy="15"/>
            </a:xfrm>
            <a:prstGeom prst="ellipse">
              <a:avLst/>
            </a:prstGeom>
            <a:solidFill>
              <a:srgbClr val="F165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98" name="Google Shape;98;p1"/>
            <p:cNvSpPr/>
            <p:nvPr/>
          </p:nvSpPr>
          <p:spPr>
            <a:xfrm>
              <a:off x="5282" y="4152"/>
              <a:ext cx="14" cy="1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99" name="Google Shape;99;p1"/>
            <p:cNvSpPr/>
            <p:nvPr/>
          </p:nvSpPr>
          <p:spPr>
            <a:xfrm>
              <a:off x="5918" y="3223"/>
              <a:ext cx="14" cy="1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00" name="Google Shape;100;p1"/>
            <p:cNvSpPr/>
            <p:nvPr/>
          </p:nvSpPr>
          <p:spPr>
            <a:xfrm>
              <a:off x="5372" y="3870"/>
              <a:ext cx="15" cy="1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01" name="Google Shape;101;p1"/>
            <p:cNvSpPr/>
            <p:nvPr/>
          </p:nvSpPr>
          <p:spPr>
            <a:xfrm>
              <a:off x="2457" y="986"/>
              <a:ext cx="14" cy="1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02" name="Google Shape;102;p1"/>
            <p:cNvSpPr/>
            <p:nvPr/>
          </p:nvSpPr>
          <p:spPr>
            <a:xfrm>
              <a:off x="3542" y="7"/>
              <a:ext cx="14" cy="14"/>
            </a:xfrm>
            <a:prstGeom prst="ellipse">
              <a:avLst/>
            </a:prstGeom>
            <a:solidFill>
              <a:srgbClr val="F165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03" name="Google Shape;103;p1"/>
            <p:cNvSpPr/>
            <p:nvPr/>
          </p:nvSpPr>
          <p:spPr>
            <a:xfrm>
              <a:off x="5793" y="92"/>
              <a:ext cx="14" cy="15"/>
            </a:xfrm>
            <a:prstGeom prst="ellipse">
              <a:avLst/>
            </a:prstGeom>
            <a:solidFill>
              <a:srgbClr val="8BB4E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04" name="Google Shape;104;p1"/>
            <p:cNvSpPr/>
            <p:nvPr/>
          </p:nvSpPr>
          <p:spPr>
            <a:xfrm>
              <a:off x="3176" y="3462"/>
              <a:ext cx="15" cy="1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05" name="Google Shape;105;p1"/>
            <p:cNvSpPr/>
            <p:nvPr/>
          </p:nvSpPr>
          <p:spPr>
            <a:xfrm>
              <a:off x="3358" y="3957"/>
              <a:ext cx="15" cy="1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06" name="Google Shape;106;p1"/>
            <p:cNvSpPr/>
            <p:nvPr/>
          </p:nvSpPr>
          <p:spPr>
            <a:xfrm>
              <a:off x="3267" y="4054"/>
              <a:ext cx="15" cy="1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07" name="Google Shape;107;p1"/>
            <p:cNvSpPr/>
            <p:nvPr/>
          </p:nvSpPr>
          <p:spPr>
            <a:xfrm>
              <a:off x="4173" y="3257"/>
              <a:ext cx="14" cy="1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08" name="Google Shape;108;p1"/>
            <p:cNvSpPr/>
            <p:nvPr/>
          </p:nvSpPr>
          <p:spPr>
            <a:xfrm>
              <a:off x="4429" y="2575"/>
              <a:ext cx="14" cy="15"/>
            </a:xfrm>
            <a:prstGeom prst="ellipse">
              <a:avLst/>
            </a:prstGeom>
            <a:solidFill>
              <a:srgbClr val="8BB4E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09" name="Google Shape;109;p1"/>
            <p:cNvSpPr/>
            <p:nvPr/>
          </p:nvSpPr>
          <p:spPr>
            <a:xfrm>
              <a:off x="3036" y="1824"/>
              <a:ext cx="15" cy="1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10" name="Google Shape;110;p1"/>
            <p:cNvSpPr/>
            <p:nvPr/>
          </p:nvSpPr>
          <p:spPr>
            <a:xfrm>
              <a:off x="2468" y="1966"/>
              <a:ext cx="14" cy="1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11" name="Google Shape;111;p1"/>
            <p:cNvSpPr/>
            <p:nvPr/>
          </p:nvSpPr>
          <p:spPr>
            <a:xfrm>
              <a:off x="5782" y="1488"/>
              <a:ext cx="14" cy="1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12" name="Google Shape;112;p1"/>
            <p:cNvSpPr/>
            <p:nvPr/>
          </p:nvSpPr>
          <p:spPr>
            <a:xfrm>
              <a:off x="5237" y="149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13" name="Google Shape;113;p1"/>
            <p:cNvSpPr/>
            <p:nvPr/>
          </p:nvSpPr>
          <p:spPr>
            <a:xfrm>
              <a:off x="5897" y="2348"/>
              <a:ext cx="11" cy="1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14" name="Google Shape;114;p1"/>
            <p:cNvSpPr/>
            <p:nvPr/>
          </p:nvSpPr>
          <p:spPr>
            <a:xfrm>
              <a:off x="5544" y="2126"/>
              <a:ext cx="12" cy="1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15" name="Google Shape;115;p1"/>
            <p:cNvSpPr/>
            <p:nvPr/>
          </p:nvSpPr>
          <p:spPr>
            <a:xfrm>
              <a:off x="3728" y="1286"/>
              <a:ext cx="17" cy="17"/>
            </a:xfrm>
            <a:prstGeom prst="ellipse">
              <a:avLst/>
            </a:prstGeom>
            <a:solidFill>
              <a:srgbClr val="8BB4E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16" name="Google Shape;116;p1"/>
            <p:cNvSpPr/>
            <p:nvPr/>
          </p:nvSpPr>
          <p:spPr>
            <a:xfrm>
              <a:off x="4031" y="1261"/>
              <a:ext cx="14" cy="1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17" name="Google Shape;117;p1"/>
            <p:cNvSpPr/>
            <p:nvPr/>
          </p:nvSpPr>
          <p:spPr>
            <a:xfrm>
              <a:off x="4702" y="452"/>
              <a:ext cx="14" cy="1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18" name="Google Shape;118;p1"/>
            <p:cNvSpPr/>
            <p:nvPr/>
          </p:nvSpPr>
          <p:spPr>
            <a:xfrm>
              <a:off x="1706" y="1653"/>
              <a:ext cx="15" cy="15"/>
            </a:xfrm>
            <a:prstGeom prst="ellipse">
              <a:avLst/>
            </a:prstGeom>
            <a:solidFill>
              <a:srgbClr val="8BB4E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19" name="Google Shape;119;p1"/>
            <p:cNvSpPr/>
            <p:nvPr/>
          </p:nvSpPr>
          <p:spPr>
            <a:xfrm>
              <a:off x="1652" y="4057"/>
              <a:ext cx="19" cy="2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20" name="Google Shape;120;p1"/>
            <p:cNvSpPr/>
            <p:nvPr/>
          </p:nvSpPr>
          <p:spPr>
            <a:xfrm>
              <a:off x="2504" y="3251"/>
              <a:ext cx="22" cy="2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21" name="Google Shape;121;p1"/>
            <p:cNvSpPr/>
            <p:nvPr/>
          </p:nvSpPr>
          <p:spPr>
            <a:xfrm>
              <a:off x="5291" y="2242"/>
              <a:ext cx="29" cy="2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22" name="Google Shape;122;p1"/>
            <p:cNvSpPr/>
            <p:nvPr/>
          </p:nvSpPr>
          <p:spPr>
            <a:xfrm>
              <a:off x="3018" y="1104"/>
              <a:ext cx="28" cy="29"/>
            </a:xfrm>
            <a:prstGeom prst="ellipse">
              <a:avLst/>
            </a:prstGeom>
            <a:solidFill>
              <a:srgbClr val="F165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23" name="Google Shape;123;p1"/>
            <p:cNvSpPr/>
            <p:nvPr/>
          </p:nvSpPr>
          <p:spPr>
            <a:xfrm>
              <a:off x="3322" y="465"/>
              <a:ext cx="23" cy="2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24" name="Google Shape;124;p1"/>
            <p:cNvSpPr/>
            <p:nvPr/>
          </p:nvSpPr>
          <p:spPr>
            <a:xfrm>
              <a:off x="3966" y="70"/>
              <a:ext cx="18" cy="1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25" name="Google Shape;125;p1"/>
            <p:cNvSpPr/>
            <p:nvPr/>
          </p:nvSpPr>
          <p:spPr>
            <a:xfrm>
              <a:off x="5584" y="-2"/>
              <a:ext cx="23" cy="2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26" name="Google Shape;126;p1"/>
            <p:cNvSpPr/>
            <p:nvPr/>
          </p:nvSpPr>
          <p:spPr>
            <a:xfrm>
              <a:off x="3075" y="2425"/>
              <a:ext cx="28" cy="2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27" name="Google Shape;127;p1"/>
            <p:cNvSpPr/>
            <p:nvPr/>
          </p:nvSpPr>
          <p:spPr>
            <a:xfrm>
              <a:off x="1685" y="982"/>
              <a:ext cx="23" cy="2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28" name="Google Shape;128;p1"/>
            <p:cNvSpPr/>
            <p:nvPr/>
          </p:nvSpPr>
          <p:spPr>
            <a:xfrm>
              <a:off x="4675" y="2846"/>
              <a:ext cx="32" cy="3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29" name="Google Shape;129;p1"/>
            <p:cNvSpPr/>
            <p:nvPr/>
          </p:nvSpPr>
          <p:spPr>
            <a:xfrm>
              <a:off x="5861" y="3056"/>
              <a:ext cx="19" cy="17"/>
            </a:xfrm>
            <a:prstGeom prst="ellipse">
              <a:avLst/>
            </a:prstGeom>
            <a:solidFill>
              <a:srgbClr val="8BB4E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30" name="Google Shape;130;p1"/>
            <p:cNvSpPr/>
            <p:nvPr/>
          </p:nvSpPr>
          <p:spPr>
            <a:xfrm>
              <a:off x="4493" y="4074"/>
              <a:ext cx="23" cy="23"/>
            </a:xfrm>
            <a:prstGeom prst="ellipse">
              <a:avLst/>
            </a:prstGeom>
            <a:solidFill>
              <a:srgbClr val="F165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31" name="Google Shape;131;p1"/>
            <p:cNvSpPr/>
            <p:nvPr/>
          </p:nvSpPr>
          <p:spPr>
            <a:xfrm>
              <a:off x="5783" y="3906"/>
              <a:ext cx="23" cy="2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32" name="Google Shape;132;p1"/>
            <p:cNvSpPr/>
            <p:nvPr/>
          </p:nvSpPr>
          <p:spPr>
            <a:xfrm>
              <a:off x="4506" y="1066"/>
              <a:ext cx="18" cy="1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33" name="Google Shape;133;p1"/>
            <p:cNvSpPr/>
            <p:nvPr/>
          </p:nvSpPr>
          <p:spPr>
            <a:xfrm>
              <a:off x="4437" y="80"/>
              <a:ext cx="103" cy="101"/>
            </a:xfrm>
            <a:custGeom>
              <a:avLst/>
              <a:gdLst/>
              <a:ahLst/>
              <a:cxnLst/>
              <a:rect l="l" t="t" r="r" b="b"/>
              <a:pathLst>
                <a:path w="103" h="101" extrusionOk="0">
                  <a:moveTo>
                    <a:pt x="56" y="45"/>
                  </a:moveTo>
                  <a:lnTo>
                    <a:pt x="103" y="49"/>
                  </a:lnTo>
                  <a:lnTo>
                    <a:pt x="56" y="54"/>
                  </a:lnTo>
                  <a:lnTo>
                    <a:pt x="52" y="101"/>
                  </a:lnTo>
                  <a:lnTo>
                    <a:pt x="47" y="55"/>
                  </a:lnTo>
                  <a:lnTo>
                    <a:pt x="0" y="49"/>
                  </a:lnTo>
                  <a:lnTo>
                    <a:pt x="47" y="47"/>
                  </a:lnTo>
                  <a:lnTo>
                    <a:pt x="52" y="0"/>
                  </a:lnTo>
                  <a:lnTo>
                    <a:pt x="56" y="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34" name="Google Shape;134;p1"/>
            <p:cNvSpPr/>
            <p:nvPr/>
          </p:nvSpPr>
          <p:spPr>
            <a:xfrm>
              <a:off x="2388" y="1584"/>
              <a:ext cx="101" cy="102"/>
            </a:xfrm>
            <a:custGeom>
              <a:avLst/>
              <a:gdLst/>
              <a:ahLst/>
              <a:cxnLst/>
              <a:rect l="l" t="t" r="r" b="b"/>
              <a:pathLst>
                <a:path w="101" h="102" extrusionOk="0">
                  <a:moveTo>
                    <a:pt x="56" y="47"/>
                  </a:moveTo>
                  <a:lnTo>
                    <a:pt x="101" y="51"/>
                  </a:lnTo>
                  <a:lnTo>
                    <a:pt x="54" y="55"/>
                  </a:lnTo>
                  <a:lnTo>
                    <a:pt x="52" y="102"/>
                  </a:lnTo>
                  <a:lnTo>
                    <a:pt x="46" y="55"/>
                  </a:lnTo>
                  <a:lnTo>
                    <a:pt x="0" y="51"/>
                  </a:lnTo>
                  <a:lnTo>
                    <a:pt x="47" y="47"/>
                  </a:lnTo>
                  <a:lnTo>
                    <a:pt x="52" y="0"/>
                  </a:lnTo>
                  <a:lnTo>
                    <a:pt x="56" y="4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35" name="Google Shape;135;p1"/>
            <p:cNvSpPr/>
            <p:nvPr/>
          </p:nvSpPr>
          <p:spPr>
            <a:xfrm>
              <a:off x="5395" y="2900"/>
              <a:ext cx="67" cy="65"/>
            </a:xfrm>
            <a:custGeom>
              <a:avLst/>
              <a:gdLst/>
              <a:ahLst/>
              <a:cxnLst/>
              <a:rect l="l" t="t" r="r" b="b"/>
              <a:pathLst>
                <a:path w="67" h="65" extrusionOk="0">
                  <a:moveTo>
                    <a:pt x="37" y="30"/>
                  </a:moveTo>
                  <a:lnTo>
                    <a:pt x="67" y="33"/>
                  </a:lnTo>
                  <a:lnTo>
                    <a:pt x="36" y="35"/>
                  </a:lnTo>
                  <a:lnTo>
                    <a:pt x="34" y="65"/>
                  </a:lnTo>
                  <a:lnTo>
                    <a:pt x="30" y="35"/>
                  </a:lnTo>
                  <a:lnTo>
                    <a:pt x="0" y="33"/>
                  </a:lnTo>
                  <a:lnTo>
                    <a:pt x="31" y="30"/>
                  </a:lnTo>
                  <a:lnTo>
                    <a:pt x="34" y="0"/>
                  </a:lnTo>
                  <a:lnTo>
                    <a:pt x="37" y="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36" name="Google Shape;136;p1"/>
            <p:cNvSpPr/>
            <p:nvPr/>
          </p:nvSpPr>
          <p:spPr>
            <a:xfrm>
              <a:off x="5475" y="4048"/>
              <a:ext cx="76" cy="77"/>
            </a:xfrm>
            <a:custGeom>
              <a:avLst/>
              <a:gdLst/>
              <a:ahLst/>
              <a:cxnLst/>
              <a:rect l="l" t="t" r="r" b="b"/>
              <a:pathLst>
                <a:path w="76" h="77" extrusionOk="0">
                  <a:moveTo>
                    <a:pt x="41" y="34"/>
                  </a:moveTo>
                  <a:lnTo>
                    <a:pt x="76" y="39"/>
                  </a:lnTo>
                  <a:lnTo>
                    <a:pt x="41" y="41"/>
                  </a:lnTo>
                  <a:lnTo>
                    <a:pt x="38" y="77"/>
                  </a:lnTo>
                  <a:lnTo>
                    <a:pt x="34" y="41"/>
                  </a:lnTo>
                  <a:lnTo>
                    <a:pt x="0" y="39"/>
                  </a:lnTo>
                  <a:lnTo>
                    <a:pt x="35" y="36"/>
                  </a:lnTo>
                  <a:lnTo>
                    <a:pt x="38" y="0"/>
                  </a:lnTo>
                  <a:lnTo>
                    <a:pt x="41" y="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37" name="Google Shape;137;p1"/>
            <p:cNvSpPr/>
            <p:nvPr/>
          </p:nvSpPr>
          <p:spPr>
            <a:xfrm>
              <a:off x="5677" y="1057"/>
              <a:ext cx="66" cy="66"/>
            </a:xfrm>
            <a:custGeom>
              <a:avLst/>
              <a:gdLst/>
              <a:ahLst/>
              <a:cxnLst/>
              <a:rect l="l" t="t" r="r" b="b"/>
              <a:pathLst>
                <a:path w="66" h="66" extrusionOk="0">
                  <a:moveTo>
                    <a:pt x="36" y="30"/>
                  </a:moveTo>
                  <a:lnTo>
                    <a:pt x="66" y="33"/>
                  </a:lnTo>
                  <a:lnTo>
                    <a:pt x="35" y="36"/>
                  </a:lnTo>
                  <a:lnTo>
                    <a:pt x="34" y="66"/>
                  </a:lnTo>
                  <a:lnTo>
                    <a:pt x="31" y="36"/>
                  </a:lnTo>
                  <a:lnTo>
                    <a:pt x="0" y="33"/>
                  </a:lnTo>
                  <a:lnTo>
                    <a:pt x="31" y="30"/>
                  </a:lnTo>
                  <a:lnTo>
                    <a:pt x="34" y="0"/>
                  </a:lnTo>
                  <a:lnTo>
                    <a:pt x="36" y="30"/>
                  </a:lnTo>
                  <a:close/>
                </a:path>
              </a:pathLst>
            </a:custGeom>
            <a:solidFill>
              <a:srgbClr val="F165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38" name="Google Shape;138;p1"/>
            <p:cNvSpPr/>
            <p:nvPr/>
          </p:nvSpPr>
          <p:spPr>
            <a:xfrm>
              <a:off x="2376" y="3490"/>
              <a:ext cx="66" cy="66"/>
            </a:xfrm>
            <a:custGeom>
              <a:avLst/>
              <a:gdLst/>
              <a:ahLst/>
              <a:cxnLst/>
              <a:rect l="l" t="t" r="r" b="b"/>
              <a:pathLst>
                <a:path w="66" h="66" extrusionOk="0">
                  <a:moveTo>
                    <a:pt x="37" y="30"/>
                  </a:moveTo>
                  <a:lnTo>
                    <a:pt x="66" y="33"/>
                  </a:lnTo>
                  <a:lnTo>
                    <a:pt x="35" y="36"/>
                  </a:lnTo>
                  <a:lnTo>
                    <a:pt x="34" y="66"/>
                  </a:lnTo>
                  <a:lnTo>
                    <a:pt x="29" y="36"/>
                  </a:lnTo>
                  <a:lnTo>
                    <a:pt x="0" y="33"/>
                  </a:lnTo>
                  <a:lnTo>
                    <a:pt x="31" y="30"/>
                  </a:lnTo>
                  <a:lnTo>
                    <a:pt x="34" y="0"/>
                  </a:lnTo>
                  <a:lnTo>
                    <a:pt x="37" y="30"/>
                  </a:lnTo>
                  <a:close/>
                </a:path>
              </a:pathLst>
            </a:custGeom>
            <a:solidFill>
              <a:srgbClr val="8BB4E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39" name="Google Shape;139;p1"/>
            <p:cNvSpPr/>
            <p:nvPr/>
          </p:nvSpPr>
          <p:spPr>
            <a:xfrm>
              <a:off x="4661" y="1470"/>
              <a:ext cx="78" cy="77"/>
            </a:xfrm>
            <a:custGeom>
              <a:avLst/>
              <a:gdLst/>
              <a:ahLst/>
              <a:cxnLst/>
              <a:rect l="l" t="t" r="r" b="b"/>
              <a:pathLst>
                <a:path w="78" h="77" extrusionOk="0">
                  <a:moveTo>
                    <a:pt x="42" y="35"/>
                  </a:moveTo>
                  <a:lnTo>
                    <a:pt x="78" y="38"/>
                  </a:lnTo>
                  <a:lnTo>
                    <a:pt x="42" y="41"/>
                  </a:lnTo>
                  <a:lnTo>
                    <a:pt x="39" y="77"/>
                  </a:lnTo>
                  <a:lnTo>
                    <a:pt x="35" y="42"/>
                  </a:lnTo>
                  <a:lnTo>
                    <a:pt x="0" y="38"/>
                  </a:lnTo>
                  <a:lnTo>
                    <a:pt x="36" y="35"/>
                  </a:lnTo>
                  <a:lnTo>
                    <a:pt x="39" y="0"/>
                  </a:lnTo>
                  <a:lnTo>
                    <a:pt x="42" y="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40" name="Google Shape;140;p1"/>
            <p:cNvSpPr/>
            <p:nvPr/>
          </p:nvSpPr>
          <p:spPr>
            <a:xfrm>
              <a:off x="4696" y="3143"/>
              <a:ext cx="77" cy="77"/>
            </a:xfrm>
            <a:custGeom>
              <a:avLst/>
              <a:gdLst/>
              <a:ahLst/>
              <a:cxnLst/>
              <a:rect l="l" t="t" r="r" b="b"/>
              <a:pathLst>
                <a:path w="77" h="77" extrusionOk="0">
                  <a:moveTo>
                    <a:pt x="41" y="36"/>
                  </a:moveTo>
                  <a:lnTo>
                    <a:pt x="77" y="39"/>
                  </a:lnTo>
                  <a:lnTo>
                    <a:pt x="41" y="41"/>
                  </a:lnTo>
                  <a:lnTo>
                    <a:pt x="38" y="77"/>
                  </a:lnTo>
                  <a:lnTo>
                    <a:pt x="34" y="43"/>
                  </a:lnTo>
                  <a:lnTo>
                    <a:pt x="0" y="39"/>
                  </a:lnTo>
                  <a:lnTo>
                    <a:pt x="36" y="36"/>
                  </a:lnTo>
                  <a:lnTo>
                    <a:pt x="38" y="0"/>
                  </a:lnTo>
                  <a:lnTo>
                    <a:pt x="41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41" name="Google Shape;141;p1"/>
            <p:cNvSpPr/>
            <p:nvPr/>
          </p:nvSpPr>
          <p:spPr>
            <a:xfrm>
              <a:off x="3622" y="1214"/>
              <a:ext cx="42" cy="42"/>
            </a:xfrm>
            <a:custGeom>
              <a:avLst/>
              <a:gdLst/>
              <a:ahLst/>
              <a:cxnLst/>
              <a:rect l="l" t="t" r="r" b="b"/>
              <a:pathLst>
                <a:path w="42" h="42" extrusionOk="0">
                  <a:moveTo>
                    <a:pt x="23" y="20"/>
                  </a:moveTo>
                  <a:lnTo>
                    <a:pt x="42" y="21"/>
                  </a:lnTo>
                  <a:lnTo>
                    <a:pt x="23" y="22"/>
                  </a:lnTo>
                  <a:lnTo>
                    <a:pt x="21" y="42"/>
                  </a:lnTo>
                  <a:lnTo>
                    <a:pt x="20" y="24"/>
                  </a:lnTo>
                  <a:lnTo>
                    <a:pt x="0" y="21"/>
                  </a:lnTo>
                  <a:lnTo>
                    <a:pt x="20" y="20"/>
                  </a:lnTo>
                  <a:lnTo>
                    <a:pt x="21" y="0"/>
                  </a:lnTo>
                  <a:lnTo>
                    <a:pt x="23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42" name="Google Shape;142;p1"/>
            <p:cNvSpPr/>
            <p:nvPr/>
          </p:nvSpPr>
          <p:spPr>
            <a:xfrm>
              <a:off x="2572" y="4243"/>
              <a:ext cx="78" cy="77"/>
            </a:xfrm>
            <a:custGeom>
              <a:avLst/>
              <a:gdLst/>
              <a:ahLst/>
              <a:cxnLst/>
              <a:rect l="l" t="t" r="r" b="b"/>
              <a:pathLst>
                <a:path w="78" h="77" extrusionOk="0">
                  <a:moveTo>
                    <a:pt x="42" y="36"/>
                  </a:moveTo>
                  <a:lnTo>
                    <a:pt x="78" y="39"/>
                  </a:lnTo>
                  <a:lnTo>
                    <a:pt x="42" y="41"/>
                  </a:lnTo>
                  <a:lnTo>
                    <a:pt x="40" y="77"/>
                  </a:lnTo>
                  <a:lnTo>
                    <a:pt x="35" y="43"/>
                  </a:lnTo>
                  <a:lnTo>
                    <a:pt x="0" y="39"/>
                  </a:lnTo>
                  <a:lnTo>
                    <a:pt x="37" y="36"/>
                  </a:lnTo>
                  <a:lnTo>
                    <a:pt x="40" y="0"/>
                  </a:lnTo>
                  <a:lnTo>
                    <a:pt x="42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43" name="Google Shape;143;p1"/>
            <p:cNvSpPr/>
            <p:nvPr/>
          </p:nvSpPr>
          <p:spPr>
            <a:xfrm>
              <a:off x="3525" y="680"/>
              <a:ext cx="64" cy="64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34" y="29"/>
                  </a:moveTo>
                  <a:lnTo>
                    <a:pt x="64" y="31"/>
                  </a:lnTo>
                  <a:lnTo>
                    <a:pt x="34" y="34"/>
                  </a:lnTo>
                  <a:lnTo>
                    <a:pt x="31" y="64"/>
                  </a:lnTo>
                  <a:lnTo>
                    <a:pt x="29" y="34"/>
                  </a:lnTo>
                  <a:lnTo>
                    <a:pt x="0" y="31"/>
                  </a:lnTo>
                  <a:lnTo>
                    <a:pt x="30" y="30"/>
                  </a:lnTo>
                  <a:lnTo>
                    <a:pt x="31" y="0"/>
                  </a:lnTo>
                  <a:lnTo>
                    <a:pt x="34" y="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144" name="Google Shape;144;p1"/>
            <p:cNvSpPr/>
            <p:nvPr/>
          </p:nvSpPr>
          <p:spPr>
            <a:xfrm>
              <a:off x="4227" y="2543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37" h="37" extrusionOk="0">
                  <a:moveTo>
                    <a:pt x="20" y="17"/>
                  </a:moveTo>
                  <a:lnTo>
                    <a:pt x="37" y="18"/>
                  </a:lnTo>
                  <a:lnTo>
                    <a:pt x="20" y="20"/>
                  </a:lnTo>
                  <a:lnTo>
                    <a:pt x="19" y="37"/>
                  </a:lnTo>
                  <a:lnTo>
                    <a:pt x="17" y="20"/>
                  </a:lnTo>
                  <a:lnTo>
                    <a:pt x="0" y="18"/>
                  </a:lnTo>
                  <a:lnTo>
                    <a:pt x="17" y="17"/>
                  </a:lnTo>
                  <a:lnTo>
                    <a:pt x="19" y="0"/>
                  </a:lnTo>
                  <a:lnTo>
                    <a:pt x="20" y="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</p:grpSp>
      <p:sp>
        <p:nvSpPr>
          <p:cNvPr id="145" name="Google Shape;145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000"/>
              <a:buFont typeface="Tajawal Black"/>
              <a:buNone/>
              <a:defRPr sz="4000" b="0" i="0" u="none" strike="noStrike" cap="none">
                <a:solidFill>
                  <a:schemeClr val="accent4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6" name="Google Shape;146;p1"/>
          <p:cNvSpPr/>
          <p:nvPr/>
        </p:nvSpPr>
        <p:spPr>
          <a:xfrm>
            <a:off x="10819632" y="6330458"/>
            <a:ext cx="639762" cy="428641"/>
          </a:xfrm>
          <a:prstGeom prst="flowChartDecision">
            <a:avLst/>
          </a:prstGeom>
          <a:solidFill>
            <a:srgbClr val="404040"/>
          </a:solidFill>
          <a:ln>
            <a:noFill/>
          </a:ln>
          <a:effectLst>
            <a:outerShdw blurRad="50800" dist="63500" dir="5400000" algn="t" rotWithShape="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jawal"/>
              <a:ea typeface="Tajawal"/>
              <a:cs typeface="Tajawal"/>
              <a:sym typeface="Tajawal"/>
            </a:endParaRPr>
          </a:p>
        </p:txBody>
      </p:sp>
      <p:sp>
        <p:nvSpPr>
          <p:cNvPr id="147" name="Google Shape;147;p1"/>
          <p:cNvSpPr txBox="1">
            <a:spLocks noGrp="1"/>
          </p:cNvSpPr>
          <p:nvPr>
            <p:ph type="sldNum" idx="12"/>
          </p:nvPr>
        </p:nvSpPr>
        <p:spPr>
          <a:xfrm>
            <a:off x="10924796" y="6356352"/>
            <a:ext cx="4290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1">
              <a:spcBef>
                <a:spcPts val="0"/>
              </a:spcBef>
              <a:buNone/>
              <a:defRPr sz="1400" b="0" u="none">
                <a:solidFill>
                  <a:schemeClr val="lt1"/>
                </a:solidFill>
                <a:latin typeface="Tajawal"/>
                <a:ea typeface="Tajawal"/>
                <a:cs typeface="Tajawal"/>
                <a:sym typeface="Tajawal"/>
              </a:defRPr>
            </a:lvl1pPr>
            <a:lvl2pPr marL="0" marR="0" lvl="1" indent="0" algn="ctr" rtl="1">
              <a:spcBef>
                <a:spcPts val="0"/>
              </a:spcBef>
              <a:buNone/>
              <a:defRPr sz="1400" b="0" u="none">
                <a:solidFill>
                  <a:schemeClr val="lt1"/>
                </a:solidFill>
                <a:latin typeface="Tajawal"/>
                <a:ea typeface="Tajawal"/>
                <a:cs typeface="Tajawal"/>
                <a:sym typeface="Tajawal"/>
              </a:defRPr>
            </a:lvl2pPr>
            <a:lvl3pPr marL="0" marR="0" lvl="2" indent="0" algn="ctr" rtl="1">
              <a:spcBef>
                <a:spcPts val="0"/>
              </a:spcBef>
              <a:buNone/>
              <a:defRPr sz="1400" b="0" u="none">
                <a:solidFill>
                  <a:schemeClr val="lt1"/>
                </a:solidFill>
                <a:latin typeface="Tajawal"/>
                <a:ea typeface="Tajawal"/>
                <a:cs typeface="Tajawal"/>
                <a:sym typeface="Tajawal"/>
              </a:defRPr>
            </a:lvl3pPr>
            <a:lvl4pPr marL="0" marR="0" lvl="3" indent="0" algn="ctr" rtl="1">
              <a:spcBef>
                <a:spcPts val="0"/>
              </a:spcBef>
              <a:buNone/>
              <a:defRPr sz="1400" b="0" u="none">
                <a:solidFill>
                  <a:schemeClr val="lt1"/>
                </a:solidFill>
                <a:latin typeface="Tajawal"/>
                <a:ea typeface="Tajawal"/>
                <a:cs typeface="Tajawal"/>
                <a:sym typeface="Tajawal"/>
              </a:defRPr>
            </a:lvl4pPr>
            <a:lvl5pPr marL="0" marR="0" lvl="4" indent="0" algn="ctr" rtl="1">
              <a:spcBef>
                <a:spcPts val="0"/>
              </a:spcBef>
              <a:buNone/>
              <a:defRPr sz="1400" b="0" u="none">
                <a:solidFill>
                  <a:schemeClr val="lt1"/>
                </a:solidFill>
                <a:latin typeface="Tajawal"/>
                <a:ea typeface="Tajawal"/>
                <a:cs typeface="Tajawal"/>
                <a:sym typeface="Tajawal"/>
              </a:defRPr>
            </a:lvl5pPr>
            <a:lvl6pPr marL="0" marR="0" lvl="5" indent="0" algn="ctr" rtl="1">
              <a:spcBef>
                <a:spcPts val="0"/>
              </a:spcBef>
              <a:buNone/>
              <a:defRPr sz="1400" b="0" u="none">
                <a:solidFill>
                  <a:schemeClr val="lt1"/>
                </a:solidFill>
                <a:latin typeface="Tajawal"/>
                <a:ea typeface="Tajawal"/>
                <a:cs typeface="Tajawal"/>
                <a:sym typeface="Tajawal"/>
              </a:defRPr>
            </a:lvl6pPr>
            <a:lvl7pPr marL="0" marR="0" lvl="6" indent="0" algn="ctr" rtl="1">
              <a:spcBef>
                <a:spcPts val="0"/>
              </a:spcBef>
              <a:buNone/>
              <a:defRPr sz="1400" b="0" u="none">
                <a:solidFill>
                  <a:schemeClr val="lt1"/>
                </a:solidFill>
                <a:latin typeface="Tajawal"/>
                <a:ea typeface="Tajawal"/>
                <a:cs typeface="Tajawal"/>
                <a:sym typeface="Tajawal"/>
              </a:defRPr>
            </a:lvl7pPr>
            <a:lvl8pPr marL="0" marR="0" lvl="7" indent="0" algn="ctr" rtl="1">
              <a:spcBef>
                <a:spcPts val="0"/>
              </a:spcBef>
              <a:buNone/>
              <a:defRPr sz="1400" b="0" u="none">
                <a:solidFill>
                  <a:schemeClr val="lt1"/>
                </a:solidFill>
                <a:latin typeface="Tajawal"/>
                <a:ea typeface="Tajawal"/>
                <a:cs typeface="Tajawal"/>
                <a:sym typeface="Tajawal"/>
              </a:defRPr>
            </a:lvl8pPr>
            <a:lvl9pPr marL="0" marR="0" lvl="8" indent="0" algn="ctr" rtl="1">
              <a:spcBef>
                <a:spcPts val="0"/>
              </a:spcBef>
              <a:buNone/>
              <a:defRPr sz="1400" b="0" u="none">
                <a:solidFill>
                  <a:schemeClr val="lt1"/>
                </a:solidFill>
                <a:latin typeface="Tajawal"/>
                <a:ea typeface="Tajawal"/>
                <a:cs typeface="Tajawal"/>
                <a:sym typeface="Tajawal"/>
              </a:defRPr>
            </a:lvl9pPr>
          </a:lstStyle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EG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jpg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1.jp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1.jp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"/>
          <p:cNvSpPr txBox="1">
            <a:spLocks noGrp="1"/>
          </p:cNvSpPr>
          <p:nvPr>
            <p:ph type="subTitle" idx="1"/>
          </p:nvPr>
        </p:nvSpPr>
        <p:spPr>
          <a:xfrm>
            <a:off x="1512002" y="1472207"/>
            <a:ext cx="9144000" cy="710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D08C"/>
              </a:buClr>
              <a:buSzPts val="3200"/>
              <a:buNone/>
            </a:pPr>
            <a:r>
              <a:rPr lang="ar-EG" sz="3200" dirty="0">
                <a:solidFill>
                  <a:srgbClr val="A8D08C"/>
                </a:solidFill>
              </a:rPr>
              <a:t>الكــواكــب والفضــاء</a:t>
            </a:r>
            <a:endParaRPr sz="3200" dirty="0">
              <a:solidFill>
                <a:srgbClr val="A8D08C"/>
              </a:solidFill>
            </a:endParaRPr>
          </a:p>
        </p:txBody>
      </p:sp>
      <p:grpSp>
        <p:nvGrpSpPr>
          <p:cNvPr id="294" name="Google Shape;294;p4"/>
          <p:cNvGrpSpPr/>
          <p:nvPr/>
        </p:nvGrpSpPr>
        <p:grpSpPr>
          <a:xfrm>
            <a:off x="86164" y="4315991"/>
            <a:ext cx="4677654" cy="2562680"/>
            <a:chOff x="1311" y="1421"/>
            <a:chExt cx="5056" cy="1476"/>
          </a:xfrm>
        </p:grpSpPr>
        <p:sp>
          <p:nvSpPr>
            <p:cNvPr id="295" name="Google Shape;295;p4"/>
            <p:cNvSpPr/>
            <p:nvPr/>
          </p:nvSpPr>
          <p:spPr>
            <a:xfrm>
              <a:off x="2858" y="1904"/>
              <a:ext cx="673" cy="416"/>
            </a:xfrm>
            <a:custGeom>
              <a:avLst/>
              <a:gdLst/>
              <a:ahLst/>
              <a:cxnLst/>
              <a:rect l="l" t="t" r="r" b="b"/>
              <a:pathLst>
                <a:path w="393" h="242" extrusionOk="0">
                  <a:moveTo>
                    <a:pt x="114" y="240"/>
                  </a:moveTo>
                  <a:cubicBezTo>
                    <a:pt x="79" y="227"/>
                    <a:pt x="51" y="213"/>
                    <a:pt x="32" y="197"/>
                  </a:cubicBezTo>
                  <a:cubicBezTo>
                    <a:pt x="13" y="182"/>
                    <a:pt x="2" y="166"/>
                    <a:pt x="2" y="149"/>
                  </a:cubicBezTo>
                  <a:cubicBezTo>
                    <a:pt x="2" y="132"/>
                    <a:pt x="12" y="116"/>
                    <a:pt x="31" y="100"/>
                  </a:cubicBezTo>
                  <a:cubicBezTo>
                    <a:pt x="88" y="55"/>
                    <a:pt x="222" y="18"/>
                    <a:pt x="393" y="2"/>
                  </a:cubicBezTo>
                  <a:cubicBezTo>
                    <a:pt x="392" y="0"/>
                    <a:pt x="392" y="0"/>
                    <a:pt x="392" y="0"/>
                  </a:cubicBezTo>
                  <a:cubicBezTo>
                    <a:pt x="279" y="11"/>
                    <a:pt x="181" y="30"/>
                    <a:pt x="111" y="56"/>
                  </a:cubicBezTo>
                  <a:cubicBezTo>
                    <a:pt x="77" y="69"/>
                    <a:pt x="49" y="83"/>
                    <a:pt x="30" y="99"/>
                  </a:cubicBezTo>
                  <a:cubicBezTo>
                    <a:pt x="11" y="114"/>
                    <a:pt x="1" y="131"/>
                    <a:pt x="0" y="149"/>
                  </a:cubicBezTo>
                  <a:cubicBezTo>
                    <a:pt x="1" y="166"/>
                    <a:pt x="11" y="183"/>
                    <a:pt x="30" y="199"/>
                  </a:cubicBezTo>
                  <a:cubicBezTo>
                    <a:pt x="50" y="214"/>
                    <a:pt x="78" y="229"/>
                    <a:pt x="113" y="242"/>
                  </a:cubicBezTo>
                  <a:lnTo>
                    <a:pt x="114" y="24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96" name="Google Shape;296;p4"/>
            <p:cNvSpPr/>
            <p:nvPr/>
          </p:nvSpPr>
          <p:spPr>
            <a:xfrm>
              <a:off x="4231" y="2005"/>
              <a:ext cx="301" cy="157"/>
            </a:xfrm>
            <a:custGeom>
              <a:avLst/>
              <a:gdLst/>
              <a:ahLst/>
              <a:cxnLst/>
              <a:rect l="l" t="t" r="r" b="b"/>
              <a:pathLst>
                <a:path w="176" h="91" extrusionOk="0">
                  <a:moveTo>
                    <a:pt x="0" y="2"/>
                  </a:moveTo>
                  <a:cubicBezTo>
                    <a:pt x="52" y="12"/>
                    <a:pt x="96" y="25"/>
                    <a:pt x="127" y="40"/>
                  </a:cubicBezTo>
                  <a:cubicBezTo>
                    <a:pt x="142" y="48"/>
                    <a:pt x="154" y="56"/>
                    <a:pt x="162" y="65"/>
                  </a:cubicBezTo>
                  <a:cubicBezTo>
                    <a:pt x="170" y="73"/>
                    <a:pt x="174" y="82"/>
                    <a:pt x="174" y="91"/>
                  </a:cubicBezTo>
                  <a:cubicBezTo>
                    <a:pt x="176" y="91"/>
                    <a:pt x="176" y="91"/>
                    <a:pt x="176" y="91"/>
                  </a:cubicBezTo>
                  <a:cubicBezTo>
                    <a:pt x="176" y="81"/>
                    <a:pt x="171" y="72"/>
                    <a:pt x="163" y="63"/>
                  </a:cubicBezTo>
                  <a:cubicBezTo>
                    <a:pt x="138" y="37"/>
                    <a:pt x="79" y="15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97" name="Google Shape;297;p4"/>
            <p:cNvSpPr/>
            <p:nvPr/>
          </p:nvSpPr>
          <p:spPr>
            <a:xfrm>
              <a:off x="2139" y="1662"/>
              <a:ext cx="3391" cy="496"/>
            </a:xfrm>
            <a:custGeom>
              <a:avLst/>
              <a:gdLst/>
              <a:ahLst/>
              <a:cxnLst/>
              <a:rect l="l" t="t" r="r" b="b"/>
              <a:pathLst>
                <a:path w="1981" h="289" extrusionOk="0">
                  <a:moveTo>
                    <a:pt x="2" y="289"/>
                  </a:moveTo>
                  <a:cubicBezTo>
                    <a:pt x="2" y="250"/>
                    <a:pt x="29" y="212"/>
                    <a:pt x="80" y="178"/>
                  </a:cubicBezTo>
                  <a:cubicBezTo>
                    <a:pt x="230" y="75"/>
                    <a:pt x="582" y="2"/>
                    <a:pt x="993" y="2"/>
                  </a:cubicBezTo>
                  <a:cubicBezTo>
                    <a:pt x="1250" y="2"/>
                    <a:pt x="1484" y="31"/>
                    <a:pt x="1660" y="77"/>
                  </a:cubicBezTo>
                  <a:cubicBezTo>
                    <a:pt x="1748" y="100"/>
                    <a:pt x="1821" y="128"/>
                    <a:pt x="1876" y="159"/>
                  </a:cubicBezTo>
                  <a:cubicBezTo>
                    <a:pt x="1931" y="190"/>
                    <a:pt x="1966" y="224"/>
                    <a:pt x="1979" y="260"/>
                  </a:cubicBezTo>
                  <a:cubicBezTo>
                    <a:pt x="1981" y="260"/>
                    <a:pt x="1981" y="260"/>
                    <a:pt x="1981" y="260"/>
                  </a:cubicBezTo>
                  <a:cubicBezTo>
                    <a:pt x="1968" y="223"/>
                    <a:pt x="1932" y="188"/>
                    <a:pt x="1877" y="157"/>
                  </a:cubicBezTo>
                  <a:cubicBezTo>
                    <a:pt x="1712" y="64"/>
                    <a:pt x="1378" y="0"/>
                    <a:pt x="993" y="0"/>
                  </a:cubicBezTo>
                  <a:cubicBezTo>
                    <a:pt x="719" y="0"/>
                    <a:pt x="471" y="33"/>
                    <a:pt x="291" y="85"/>
                  </a:cubicBezTo>
                  <a:cubicBezTo>
                    <a:pt x="201" y="111"/>
                    <a:pt x="129" y="142"/>
                    <a:pt x="78" y="176"/>
                  </a:cubicBezTo>
                  <a:cubicBezTo>
                    <a:pt x="28" y="211"/>
                    <a:pt x="0" y="249"/>
                    <a:pt x="0" y="289"/>
                  </a:cubicBezTo>
                  <a:lnTo>
                    <a:pt x="2" y="289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4058" y="1799"/>
              <a:ext cx="1032" cy="591"/>
            </a:xfrm>
            <a:custGeom>
              <a:avLst/>
              <a:gdLst/>
              <a:ahLst/>
              <a:cxnLst/>
              <a:rect l="l" t="t" r="r" b="b"/>
              <a:pathLst>
                <a:path w="603" h="344" extrusionOk="0">
                  <a:moveTo>
                    <a:pt x="0" y="2"/>
                  </a:moveTo>
                  <a:cubicBezTo>
                    <a:pt x="171" y="10"/>
                    <a:pt x="322" y="36"/>
                    <a:pt x="429" y="73"/>
                  </a:cubicBezTo>
                  <a:cubicBezTo>
                    <a:pt x="483" y="92"/>
                    <a:pt x="526" y="113"/>
                    <a:pt x="556" y="136"/>
                  </a:cubicBezTo>
                  <a:cubicBezTo>
                    <a:pt x="585" y="159"/>
                    <a:pt x="601" y="184"/>
                    <a:pt x="601" y="209"/>
                  </a:cubicBezTo>
                  <a:cubicBezTo>
                    <a:pt x="601" y="234"/>
                    <a:pt x="586" y="258"/>
                    <a:pt x="558" y="281"/>
                  </a:cubicBezTo>
                  <a:cubicBezTo>
                    <a:pt x="531" y="303"/>
                    <a:pt x="490" y="324"/>
                    <a:pt x="439" y="342"/>
                  </a:cubicBezTo>
                  <a:cubicBezTo>
                    <a:pt x="440" y="344"/>
                    <a:pt x="440" y="344"/>
                    <a:pt x="440" y="344"/>
                  </a:cubicBezTo>
                  <a:cubicBezTo>
                    <a:pt x="491" y="325"/>
                    <a:pt x="532" y="305"/>
                    <a:pt x="560" y="282"/>
                  </a:cubicBezTo>
                  <a:cubicBezTo>
                    <a:pt x="588" y="260"/>
                    <a:pt x="603" y="235"/>
                    <a:pt x="603" y="209"/>
                  </a:cubicBezTo>
                  <a:cubicBezTo>
                    <a:pt x="603" y="183"/>
                    <a:pt x="587" y="158"/>
                    <a:pt x="557" y="134"/>
                  </a:cubicBezTo>
                  <a:cubicBezTo>
                    <a:pt x="467" y="65"/>
                    <a:pt x="257" y="13"/>
                    <a:pt x="0" y="0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99" name="Google Shape;299;p4"/>
            <p:cNvSpPr/>
            <p:nvPr/>
          </p:nvSpPr>
          <p:spPr>
            <a:xfrm>
              <a:off x="2372" y="1731"/>
              <a:ext cx="2934" cy="857"/>
            </a:xfrm>
            <a:custGeom>
              <a:avLst/>
              <a:gdLst/>
              <a:ahLst/>
              <a:cxnLst/>
              <a:rect l="l" t="t" r="r" b="b"/>
              <a:pathLst>
                <a:path w="1714" h="499" extrusionOk="0">
                  <a:moveTo>
                    <a:pt x="1713" y="249"/>
                  </a:moveTo>
                  <a:cubicBezTo>
                    <a:pt x="1712" y="249"/>
                    <a:pt x="1712" y="249"/>
                    <a:pt x="1712" y="249"/>
                  </a:cubicBezTo>
                  <a:cubicBezTo>
                    <a:pt x="1712" y="283"/>
                    <a:pt x="1688" y="316"/>
                    <a:pt x="1645" y="345"/>
                  </a:cubicBezTo>
                  <a:cubicBezTo>
                    <a:pt x="1516" y="434"/>
                    <a:pt x="1211" y="497"/>
                    <a:pt x="857" y="497"/>
                  </a:cubicBezTo>
                  <a:cubicBezTo>
                    <a:pt x="621" y="497"/>
                    <a:pt x="407" y="469"/>
                    <a:pt x="252" y="424"/>
                  </a:cubicBezTo>
                  <a:cubicBezTo>
                    <a:pt x="175" y="402"/>
                    <a:pt x="112" y="375"/>
                    <a:pt x="69" y="345"/>
                  </a:cubicBezTo>
                  <a:cubicBezTo>
                    <a:pt x="26" y="316"/>
                    <a:pt x="2" y="283"/>
                    <a:pt x="2" y="249"/>
                  </a:cubicBezTo>
                  <a:cubicBezTo>
                    <a:pt x="2" y="216"/>
                    <a:pt x="26" y="183"/>
                    <a:pt x="69" y="153"/>
                  </a:cubicBezTo>
                  <a:cubicBezTo>
                    <a:pt x="198" y="64"/>
                    <a:pt x="503" y="2"/>
                    <a:pt x="857" y="2"/>
                  </a:cubicBezTo>
                  <a:cubicBezTo>
                    <a:pt x="1093" y="2"/>
                    <a:pt x="1307" y="30"/>
                    <a:pt x="1462" y="75"/>
                  </a:cubicBezTo>
                  <a:cubicBezTo>
                    <a:pt x="1539" y="97"/>
                    <a:pt x="1602" y="124"/>
                    <a:pt x="1645" y="153"/>
                  </a:cubicBezTo>
                  <a:cubicBezTo>
                    <a:pt x="1688" y="183"/>
                    <a:pt x="1712" y="216"/>
                    <a:pt x="1712" y="249"/>
                  </a:cubicBezTo>
                  <a:cubicBezTo>
                    <a:pt x="1713" y="249"/>
                    <a:pt x="1713" y="249"/>
                    <a:pt x="1713" y="249"/>
                  </a:cubicBezTo>
                  <a:cubicBezTo>
                    <a:pt x="1714" y="249"/>
                    <a:pt x="1714" y="249"/>
                    <a:pt x="1714" y="249"/>
                  </a:cubicBezTo>
                  <a:cubicBezTo>
                    <a:pt x="1714" y="215"/>
                    <a:pt x="1690" y="182"/>
                    <a:pt x="1646" y="152"/>
                  </a:cubicBezTo>
                  <a:cubicBezTo>
                    <a:pt x="1516" y="62"/>
                    <a:pt x="1212" y="0"/>
                    <a:pt x="857" y="0"/>
                  </a:cubicBezTo>
                  <a:cubicBezTo>
                    <a:pt x="621" y="0"/>
                    <a:pt x="406" y="28"/>
                    <a:pt x="251" y="73"/>
                  </a:cubicBezTo>
                  <a:cubicBezTo>
                    <a:pt x="174" y="95"/>
                    <a:pt x="111" y="122"/>
                    <a:pt x="68" y="152"/>
                  </a:cubicBezTo>
                  <a:cubicBezTo>
                    <a:pt x="24" y="182"/>
                    <a:pt x="0" y="215"/>
                    <a:pt x="0" y="249"/>
                  </a:cubicBezTo>
                  <a:cubicBezTo>
                    <a:pt x="0" y="284"/>
                    <a:pt x="24" y="317"/>
                    <a:pt x="68" y="347"/>
                  </a:cubicBezTo>
                  <a:cubicBezTo>
                    <a:pt x="198" y="436"/>
                    <a:pt x="502" y="499"/>
                    <a:pt x="857" y="499"/>
                  </a:cubicBezTo>
                  <a:cubicBezTo>
                    <a:pt x="1093" y="499"/>
                    <a:pt x="1308" y="471"/>
                    <a:pt x="1463" y="426"/>
                  </a:cubicBezTo>
                  <a:cubicBezTo>
                    <a:pt x="1540" y="404"/>
                    <a:pt x="1603" y="377"/>
                    <a:pt x="1646" y="347"/>
                  </a:cubicBezTo>
                  <a:cubicBezTo>
                    <a:pt x="1690" y="317"/>
                    <a:pt x="1714" y="284"/>
                    <a:pt x="1714" y="249"/>
                  </a:cubicBezTo>
                  <a:lnTo>
                    <a:pt x="1713" y="249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00" name="Google Shape;300;p4"/>
            <p:cNvSpPr/>
            <p:nvPr/>
          </p:nvSpPr>
          <p:spPr>
            <a:xfrm>
              <a:off x="1859" y="1581"/>
              <a:ext cx="3961" cy="886"/>
            </a:xfrm>
            <a:custGeom>
              <a:avLst/>
              <a:gdLst/>
              <a:ahLst/>
              <a:cxnLst/>
              <a:rect l="l" t="t" r="r" b="b"/>
              <a:pathLst>
                <a:path w="2314" h="516" extrusionOk="0">
                  <a:moveTo>
                    <a:pt x="180" y="515"/>
                  </a:moveTo>
                  <a:cubicBezTo>
                    <a:pt x="123" y="489"/>
                    <a:pt x="79" y="460"/>
                    <a:pt x="49" y="431"/>
                  </a:cubicBezTo>
                  <a:cubicBezTo>
                    <a:pt x="18" y="401"/>
                    <a:pt x="2" y="369"/>
                    <a:pt x="2" y="336"/>
                  </a:cubicBezTo>
                  <a:cubicBezTo>
                    <a:pt x="2" y="291"/>
                    <a:pt x="34" y="247"/>
                    <a:pt x="92" y="207"/>
                  </a:cubicBezTo>
                  <a:cubicBezTo>
                    <a:pt x="268" y="86"/>
                    <a:pt x="678" y="2"/>
                    <a:pt x="1157" y="2"/>
                  </a:cubicBezTo>
                  <a:cubicBezTo>
                    <a:pt x="1476" y="2"/>
                    <a:pt x="1765" y="39"/>
                    <a:pt x="1974" y="100"/>
                  </a:cubicBezTo>
                  <a:cubicBezTo>
                    <a:pt x="2079" y="130"/>
                    <a:pt x="2163" y="166"/>
                    <a:pt x="2222" y="207"/>
                  </a:cubicBezTo>
                  <a:cubicBezTo>
                    <a:pt x="2280" y="247"/>
                    <a:pt x="2312" y="291"/>
                    <a:pt x="2312" y="336"/>
                  </a:cubicBezTo>
                  <a:cubicBezTo>
                    <a:pt x="2314" y="336"/>
                    <a:pt x="2314" y="336"/>
                    <a:pt x="2314" y="336"/>
                  </a:cubicBezTo>
                  <a:cubicBezTo>
                    <a:pt x="2314" y="290"/>
                    <a:pt x="2281" y="245"/>
                    <a:pt x="2223" y="205"/>
                  </a:cubicBezTo>
                  <a:cubicBezTo>
                    <a:pt x="2047" y="84"/>
                    <a:pt x="1636" y="0"/>
                    <a:pt x="1157" y="0"/>
                  </a:cubicBezTo>
                  <a:cubicBezTo>
                    <a:pt x="838" y="0"/>
                    <a:pt x="549" y="37"/>
                    <a:pt x="339" y="98"/>
                  </a:cubicBezTo>
                  <a:cubicBezTo>
                    <a:pt x="235" y="128"/>
                    <a:pt x="150" y="165"/>
                    <a:pt x="91" y="205"/>
                  </a:cubicBezTo>
                  <a:cubicBezTo>
                    <a:pt x="33" y="245"/>
                    <a:pt x="0" y="290"/>
                    <a:pt x="0" y="336"/>
                  </a:cubicBezTo>
                  <a:cubicBezTo>
                    <a:pt x="0" y="370"/>
                    <a:pt x="17" y="402"/>
                    <a:pt x="47" y="432"/>
                  </a:cubicBezTo>
                  <a:cubicBezTo>
                    <a:pt x="78" y="462"/>
                    <a:pt x="122" y="491"/>
                    <a:pt x="179" y="516"/>
                  </a:cubicBezTo>
                  <a:cubicBezTo>
                    <a:pt x="180" y="515"/>
                    <a:pt x="180" y="515"/>
                    <a:pt x="180" y="515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01" name="Google Shape;301;p4"/>
            <p:cNvSpPr/>
            <p:nvPr/>
          </p:nvSpPr>
          <p:spPr>
            <a:xfrm>
              <a:off x="1311" y="1421"/>
              <a:ext cx="5056" cy="1194"/>
            </a:xfrm>
            <a:custGeom>
              <a:avLst/>
              <a:gdLst/>
              <a:ahLst/>
              <a:cxnLst/>
              <a:rect l="l" t="t" r="r" b="b"/>
              <a:pathLst>
                <a:path w="2954" h="695" extrusionOk="0">
                  <a:moveTo>
                    <a:pt x="2" y="429"/>
                  </a:moveTo>
                  <a:cubicBezTo>
                    <a:pt x="2" y="371"/>
                    <a:pt x="43" y="315"/>
                    <a:pt x="118" y="263"/>
                  </a:cubicBezTo>
                  <a:cubicBezTo>
                    <a:pt x="341" y="110"/>
                    <a:pt x="866" y="2"/>
                    <a:pt x="1477" y="2"/>
                  </a:cubicBezTo>
                  <a:cubicBezTo>
                    <a:pt x="1885" y="2"/>
                    <a:pt x="2253" y="50"/>
                    <a:pt x="2520" y="127"/>
                  </a:cubicBezTo>
                  <a:cubicBezTo>
                    <a:pt x="2654" y="166"/>
                    <a:pt x="2762" y="212"/>
                    <a:pt x="2836" y="263"/>
                  </a:cubicBezTo>
                  <a:cubicBezTo>
                    <a:pt x="2911" y="315"/>
                    <a:pt x="2952" y="371"/>
                    <a:pt x="2952" y="429"/>
                  </a:cubicBezTo>
                  <a:cubicBezTo>
                    <a:pt x="2952" y="479"/>
                    <a:pt x="2923" y="526"/>
                    <a:pt x="2869" y="571"/>
                  </a:cubicBezTo>
                  <a:cubicBezTo>
                    <a:pt x="2815" y="615"/>
                    <a:pt x="2737" y="656"/>
                    <a:pt x="2638" y="693"/>
                  </a:cubicBezTo>
                  <a:cubicBezTo>
                    <a:pt x="2639" y="695"/>
                    <a:pt x="2639" y="695"/>
                    <a:pt x="2639" y="695"/>
                  </a:cubicBezTo>
                  <a:cubicBezTo>
                    <a:pt x="2737" y="658"/>
                    <a:pt x="2816" y="617"/>
                    <a:pt x="2870" y="572"/>
                  </a:cubicBezTo>
                  <a:cubicBezTo>
                    <a:pt x="2924" y="528"/>
                    <a:pt x="2954" y="480"/>
                    <a:pt x="2954" y="429"/>
                  </a:cubicBezTo>
                  <a:cubicBezTo>
                    <a:pt x="2954" y="370"/>
                    <a:pt x="2912" y="313"/>
                    <a:pt x="2838" y="262"/>
                  </a:cubicBezTo>
                  <a:cubicBezTo>
                    <a:pt x="2613" y="108"/>
                    <a:pt x="2089" y="0"/>
                    <a:pt x="1477" y="0"/>
                  </a:cubicBezTo>
                  <a:cubicBezTo>
                    <a:pt x="1069" y="0"/>
                    <a:pt x="700" y="48"/>
                    <a:pt x="433" y="125"/>
                  </a:cubicBezTo>
                  <a:cubicBezTo>
                    <a:pt x="299" y="164"/>
                    <a:pt x="191" y="210"/>
                    <a:pt x="116" y="262"/>
                  </a:cubicBezTo>
                  <a:cubicBezTo>
                    <a:pt x="42" y="313"/>
                    <a:pt x="0" y="370"/>
                    <a:pt x="0" y="429"/>
                  </a:cubicBezTo>
                  <a:lnTo>
                    <a:pt x="2" y="429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02" name="Google Shape;302;p4"/>
            <p:cNvSpPr/>
            <p:nvPr/>
          </p:nvSpPr>
          <p:spPr>
            <a:xfrm>
              <a:off x="1629" y="1505"/>
              <a:ext cx="4451" cy="653"/>
            </a:xfrm>
            <a:custGeom>
              <a:avLst/>
              <a:gdLst/>
              <a:ahLst/>
              <a:cxnLst/>
              <a:rect l="l" t="t" r="r" b="b"/>
              <a:pathLst>
                <a:path w="2600" h="380" extrusionOk="0">
                  <a:moveTo>
                    <a:pt x="2" y="318"/>
                  </a:moveTo>
                  <a:cubicBezTo>
                    <a:pt x="53" y="229"/>
                    <a:pt x="213" y="149"/>
                    <a:pt x="442" y="93"/>
                  </a:cubicBezTo>
                  <a:cubicBezTo>
                    <a:pt x="670" y="36"/>
                    <a:pt x="967" y="2"/>
                    <a:pt x="1291" y="2"/>
                  </a:cubicBezTo>
                  <a:cubicBezTo>
                    <a:pt x="1652" y="2"/>
                    <a:pt x="1979" y="44"/>
                    <a:pt x="2216" y="113"/>
                  </a:cubicBezTo>
                  <a:cubicBezTo>
                    <a:pt x="2334" y="147"/>
                    <a:pt x="2430" y="188"/>
                    <a:pt x="2496" y="233"/>
                  </a:cubicBezTo>
                  <a:cubicBezTo>
                    <a:pt x="2562" y="279"/>
                    <a:pt x="2598" y="328"/>
                    <a:pt x="2598" y="380"/>
                  </a:cubicBezTo>
                  <a:cubicBezTo>
                    <a:pt x="2600" y="380"/>
                    <a:pt x="2600" y="380"/>
                    <a:pt x="2600" y="380"/>
                  </a:cubicBezTo>
                  <a:cubicBezTo>
                    <a:pt x="2600" y="327"/>
                    <a:pt x="2563" y="277"/>
                    <a:pt x="2497" y="232"/>
                  </a:cubicBezTo>
                  <a:cubicBezTo>
                    <a:pt x="2298" y="95"/>
                    <a:pt x="1833" y="0"/>
                    <a:pt x="1291" y="0"/>
                  </a:cubicBezTo>
                  <a:cubicBezTo>
                    <a:pt x="967" y="0"/>
                    <a:pt x="670" y="34"/>
                    <a:pt x="441" y="91"/>
                  </a:cubicBezTo>
                  <a:cubicBezTo>
                    <a:pt x="213" y="147"/>
                    <a:pt x="52" y="227"/>
                    <a:pt x="0" y="317"/>
                  </a:cubicBezTo>
                  <a:lnTo>
                    <a:pt x="2" y="318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03" name="Google Shape;303;p4"/>
            <p:cNvSpPr/>
            <p:nvPr/>
          </p:nvSpPr>
          <p:spPr>
            <a:xfrm>
              <a:off x="2588" y="1797"/>
              <a:ext cx="1046" cy="361"/>
            </a:xfrm>
            <a:custGeom>
              <a:avLst/>
              <a:gdLst/>
              <a:ahLst/>
              <a:cxnLst/>
              <a:rect l="l" t="t" r="r" b="b"/>
              <a:pathLst>
                <a:path w="611" h="210" extrusionOk="0">
                  <a:moveTo>
                    <a:pt x="2" y="210"/>
                  </a:moveTo>
                  <a:cubicBezTo>
                    <a:pt x="2" y="185"/>
                    <a:pt x="18" y="160"/>
                    <a:pt x="48" y="136"/>
                  </a:cubicBezTo>
                  <a:cubicBezTo>
                    <a:pt x="138" y="67"/>
                    <a:pt x="351" y="15"/>
                    <a:pt x="611" y="2"/>
                  </a:cubicBezTo>
                  <a:cubicBezTo>
                    <a:pt x="611" y="0"/>
                    <a:pt x="611" y="0"/>
                    <a:pt x="611" y="0"/>
                  </a:cubicBezTo>
                  <a:cubicBezTo>
                    <a:pt x="438" y="9"/>
                    <a:pt x="285" y="35"/>
                    <a:pt x="176" y="72"/>
                  </a:cubicBezTo>
                  <a:cubicBezTo>
                    <a:pt x="121" y="90"/>
                    <a:pt x="77" y="111"/>
                    <a:pt x="47" y="135"/>
                  </a:cubicBezTo>
                  <a:cubicBezTo>
                    <a:pt x="17" y="158"/>
                    <a:pt x="0" y="184"/>
                    <a:pt x="0" y="210"/>
                  </a:cubicBezTo>
                  <a:lnTo>
                    <a:pt x="2" y="21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04" name="Google Shape;304;p4"/>
            <p:cNvSpPr/>
            <p:nvPr/>
          </p:nvSpPr>
          <p:spPr>
            <a:xfrm>
              <a:off x="1311" y="2158"/>
              <a:ext cx="4517" cy="739"/>
            </a:xfrm>
            <a:custGeom>
              <a:avLst/>
              <a:gdLst/>
              <a:ahLst/>
              <a:cxnLst/>
              <a:rect l="l" t="t" r="r" b="b"/>
              <a:pathLst>
                <a:path w="2639" h="430" extrusionOk="0">
                  <a:moveTo>
                    <a:pt x="2638" y="264"/>
                  </a:moveTo>
                  <a:cubicBezTo>
                    <a:pt x="2368" y="364"/>
                    <a:pt x="1948" y="428"/>
                    <a:pt x="1477" y="428"/>
                  </a:cubicBezTo>
                  <a:cubicBezTo>
                    <a:pt x="1069" y="428"/>
                    <a:pt x="701" y="380"/>
                    <a:pt x="434" y="302"/>
                  </a:cubicBezTo>
                  <a:cubicBezTo>
                    <a:pt x="300" y="264"/>
                    <a:pt x="192" y="218"/>
                    <a:pt x="118" y="166"/>
                  </a:cubicBezTo>
                  <a:cubicBezTo>
                    <a:pt x="43" y="115"/>
                    <a:pt x="2" y="59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0"/>
                    <a:pt x="42" y="117"/>
                    <a:pt x="116" y="168"/>
                  </a:cubicBezTo>
                  <a:cubicBezTo>
                    <a:pt x="341" y="322"/>
                    <a:pt x="865" y="430"/>
                    <a:pt x="1477" y="430"/>
                  </a:cubicBezTo>
                  <a:cubicBezTo>
                    <a:pt x="1949" y="430"/>
                    <a:pt x="2368" y="366"/>
                    <a:pt x="2639" y="266"/>
                  </a:cubicBezTo>
                  <a:lnTo>
                    <a:pt x="2638" y="264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05" name="Google Shape;305;p4"/>
            <p:cNvSpPr/>
            <p:nvPr/>
          </p:nvSpPr>
          <p:spPr>
            <a:xfrm>
              <a:off x="1599" y="2050"/>
              <a:ext cx="4481" cy="763"/>
            </a:xfrm>
            <a:custGeom>
              <a:avLst/>
              <a:gdLst/>
              <a:ahLst/>
              <a:cxnLst/>
              <a:rect l="l" t="t" r="r" b="b"/>
              <a:pathLst>
                <a:path w="2618" h="444" extrusionOk="0">
                  <a:moveTo>
                    <a:pt x="2616" y="63"/>
                  </a:moveTo>
                  <a:cubicBezTo>
                    <a:pt x="2616" y="115"/>
                    <a:pt x="2580" y="165"/>
                    <a:pt x="2514" y="210"/>
                  </a:cubicBezTo>
                  <a:cubicBezTo>
                    <a:pt x="2315" y="346"/>
                    <a:pt x="1851" y="442"/>
                    <a:pt x="1309" y="442"/>
                  </a:cubicBezTo>
                  <a:cubicBezTo>
                    <a:pt x="948" y="442"/>
                    <a:pt x="621" y="400"/>
                    <a:pt x="384" y="331"/>
                  </a:cubicBezTo>
                  <a:cubicBezTo>
                    <a:pt x="266" y="297"/>
                    <a:pt x="170" y="256"/>
                    <a:pt x="104" y="210"/>
                  </a:cubicBezTo>
                  <a:cubicBezTo>
                    <a:pt x="38" y="165"/>
                    <a:pt x="2" y="115"/>
                    <a:pt x="2" y="63"/>
                  </a:cubicBezTo>
                  <a:cubicBezTo>
                    <a:pt x="2" y="42"/>
                    <a:pt x="8" y="21"/>
                    <a:pt x="20" y="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6" y="21"/>
                    <a:pt x="0" y="42"/>
                    <a:pt x="0" y="63"/>
                  </a:cubicBezTo>
                  <a:cubicBezTo>
                    <a:pt x="0" y="116"/>
                    <a:pt x="37" y="166"/>
                    <a:pt x="103" y="212"/>
                  </a:cubicBezTo>
                  <a:cubicBezTo>
                    <a:pt x="302" y="349"/>
                    <a:pt x="767" y="444"/>
                    <a:pt x="1309" y="444"/>
                  </a:cubicBezTo>
                  <a:cubicBezTo>
                    <a:pt x="1670" y="444"/>
                    <a:pt x="1997" y="402"/>
                    <a:pt x="2234" y="333"/>
                  </a:cubicBezTo>
                  <a:cubicBezTo>
                    <a:pt x="2353" y="298"/>
                    <a:pt x="2448" y="258"/>
                    <a:pt x="2515" y="212"/>
                  </a:cubicBezTo>
                  <a:cubicBezTo>
                    <a:pt x="2581" y="166"/>
                    <a:pt x="2618" y="116"/>
                    <a:pt x="2618" y="63"/>
                  </a:cubicBezTo>
                  <a:lnTo>
                    <a:pt x="2616" y="6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5320" y="1880"/>
              <a:ext cx="320" cy="319"/>
            </a:xfrm>
            <a:prstGeom prst="ellipse">
              <a:avLst/>
            </a:prstGeom>
            <a:solidFill>
              <a:srgbClr val="B3897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2139" y="2108"/>
              <a:ext cx="3400" cy="547"/>
            </a:xfrm>
            <a:custGeom>
              <a:avLst/>
              <a:gdLst/>
              <a:ahLst/>
              <a:cxnLst/>
              <a:rect l="l" t="t" r="r" b="b"/>
              <a:pathLst>
                <a:path w="1986" h="318" extrusionOk="0">
                  <a:moveTo>
                    <a:pt x="1979" y="0"/>
                  </a:moveTo>
                  <a:cubicBezTo>
                    <a:pt x="1982" y="10"/>
                    <a:pt x="1984" y="20"/>
                    <a:pt x="1984" y="29"/>
                  </a:cubicBezTo>
                  <a:cubicBezTo>
                    <a:pt x="1984" y="69"/>
                    <a:pt x="1957" y="106"/>
                    <a:pt x="1906" y="141"/>
                  </a:cubicBezTo>
                  <a:cubicBezTo>
                    <a:pt x="1756" y="244"/>
                    <a:pt x="1404" y="316"/>
                    <a:pt x="993" y="316"/>
                  </a:cubicBezTo>
                  <a:cubicBezTo>
                    <a:pt x="719" y="316"/>
                    <a:pt x="471" y="284"/>
                    <a:pt x="292" y="232"/>
                  </a:cubicBezTo>
                  <a:cubicBezTo>
                    <a:pt x="202" y="206"/>
                    <a:pt x="130" y="175"/>
                    <a:pt x="80" y="141"/>
                  </a:cubicBezTo>
                  <a:cubicBezTo>
                    <a:pt x="29" y="106"/>
                    <a:pt x="2" y="69"/>
                    <a:pt x="2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70"/>
                    <a:pt x="28" y="108"/>
                    <a:pt x="78" y="142"/>
                  </a:cubicBezTo>
                  <a:cubicBezTo>
                    <a:pt x="229" y="246"/>
                    <a:pt x="582" y="318"/>
                    <a:pt x="993" y="318"/>
                  </a:cubicBezTo>
                  <a:cubicBezTo>
                    <a:pt x="1267" y="318"/>
                    <a:pt x="1515" y="286"/>
                    <a:pt x="1695" y="234"/>
                  </a:cubicBezTo>
                  <a:cubicBezTo>
                    <a:pt x="1785" y="208"/>
                    <a:pt x="1857" y="177"/>
                    <a:pt x="1908" y="142"/>
                  </a:cubicBezTo>
                  <a:cubicBezTo>
                    <a:pt x="1958" y="108"/>
                    <a:pt x="1986" y="70"/>
                    <a:pt x="1986" y="29"/>
                  </a:cubicBezTo>
                  <a:cubicBezTo>
                    <a:pt x="1986" y="19"/>
                    <a:pt x="1984" y="9"/>
                    <a:pt x="1981" y="0"/>
                  </a:cubicBezTo>
                  <a:lnTo>
                    <a:pt x="1979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4484" y="2120"/>
              <a:ext cx="83" cy="83"/>
            </a:xfrm>
            <a:prstGeom prst="ellipse">
              <a:avLst/>
            </a:prstGeom>
            <a:solidFill>
              <a:srgbClr val="C7725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09" name="Google Shape;309;p4"/>
            <p:cNvSpPr/>
            <p:nvPr/>
          </p:nvSpPr>
          <p:spPr>
            <a:xfrm>
              <a:off x="3495" y="2548"/>
              <a:ext cx="55" cy="55"/>
            </a:xfrm>
            <a:prstGeom prst="ellipse">
              <a:avLst/>
            </a:prstGeom>
            <a:solidFill>
              <a:srgbClr val="EF39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10" name="Google Shape;310;p4"/>
            <p:cNvSpPr/>
            <p:nvPr/>
          </p:nvSpPr>
          <p:spPr>
            <a:xfrm>
              <a:off x="2970" y="2251"/>
              <a:ext cx="118" cy="119"/>
            </a:xfrm>
            <a:prstGeom prst="ellipse">
              <a:avLst/>
            </a:prstGeom>
            <a:solidFill>
              <a:srgbClr val="F263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4796" y="2327"/>
              <a:ext cx="91" cy="91"/>
            </a:xfrm>
            <a:prstGeom prst="ellipse">
              <a:avLst/>
            </a:prstGeom>
            <a:solidFill>
              <a:srgbClr val="426EB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12" name="Google Shape;312;p4"/>
            <p:cNvSpPr/>
            <p:nvPr/>
          </p:nvSpPr>
          <p:spPr>
            <a:xfrm>
              <a:off x="1573" y="1944"/>
              <a:ext cx="156" cy="156"/>
            </a:xfrm>
            <a:prstGeom prst="ellipse">
              <a:avLst/>
            </a:prstGeom>
            <a:solidFill>
              <a:srgbClr val="80ACD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13" name="Google Shape;313;p4"/>
            <p:cNvSpPr/>
            <p:nvPr/>
          </p:nvSpPr>
          <p:spPr>
            <a:xfrm>
              <a:off x="5799" y="2521"/>
              <a:ext cx="147" cy="146"/>
            </a:xfrm>
            <a:prstGeom prst="ellipse">
              <a:avLst/>
            </a:prstGeom>
            <a:solidFill>
              <a:srgbClr val="4160A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14" name="Google Shape;314;p4"/>
            <p:cNvSpPr/>
            <p:nvPr/>
          </p:nvSpPr>
          <p:spPr>
            <a:xfrm>
              <a:off x="1951" y="2287"/>
              <a:ext cx="266" cy="266"/>
            </a:xfrm>
            <a:prstGeom prst="ellipse">
              <a:avLst/>
            </a:prstGeom>
            <a:solidFill>
              <a:srgbClr val="C19BC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1782" y="2301"/>
              <a:ext cx="606" cy="245"/>
            </a:xfrm>
            <a:custGeom>
              <a:avLst/>
              <a:gdLst/>
              <a:ahLst/>
              <a:cxnLst/>
              <a:rect l="l" t="t" r="r" b="b"/>
              <a:pathLst>
                <a:path w="354" h="143" extrusionOk="0">
                  <a:moveTo>
                    <a:pt x="349" y="13"/>
                  </a:moveTo>
                  <a:cubicBezTo>
                    <a:pt x="345" y="0"/>
                    <a:pt x="298" y="4"/>
                    <a:pt x="236" y="20"/>
                  </a:cubicBezTo>
                  <a:cubicBezTo>
                    <a:pt x="239" y="24"/>
                    <a:pt x="242" y="28"/>
                    <a:pt x="245" y="33"/>
                  </a:cubicBezTo>
                  <a:cubicBezTo>
                    <a:pt x="264" y="30"/>
                    <a:pt x="277" y="31"/>
                    <a:pt x="279" y="36"/>
                  </a:cubicBezTo>
                  <a:cubicBezTo>
                    <a:pt x="282" y="45"/>
                    <a:pt x="239" y="68"/>
                    <a:pt x="182" y="87"/>
                  </a:cubicBezTo>
                  <a:cubicBezTo>
                    <a:pt x="126" y="106"/>
                    <a:pt x="78" y="113"/>
                    <a:pt x="75" y="103"/>
                  </a:cubicBezTo>
                  <a:cubicBezTo>
                    <a:pt x="73" y="98"/>
                    <a:pt x="83" y="90"/>
                    <a:pt x="100" y="81"/>
                  </a:cubicBezTo>
                  <a:cubicBezTo>
                    <a:pt x="100" y="77"/>
                    <a:pt x="99" y="73"/>
                    <a:pt x="99" y="69"/>
                  </a:cubicBezTo>
                  <a:cubicBezTo>
                    <a:pt x="99" y="68"/>
                    <a:pt x="99" y="66"/>
                    <a:pt x="100" y="64"/>
                  </a:cubicBezTo>
                  <a:cubicBezTo>
                    <a:pt x="40" y="89"/>
                    <a:pt x="0" y="114"/>
                    <a:pt x="4" y="126"/>
                  </a:cubicBezTo>
                  <a:cubicBezTo>
                    <a:pt x="10" y="143"/>
                    <a:pt x="91" y="130"/>
                    <a:pt x="186" y="99"/>
                  </a:cubicBezTo>
                  <a:cubicBezTo>
                    <a:pt x="282" y="68"/>
                    <a:pt x="354" y="29"/>
                    <a:pt x="349" y="13"/>
                  </a:cubicBezTo>
                  <a:close/>
                </a:path>
              </a:pathLst>
            </a:custGeom>
            <a:solidFill>
              <a:srgbClr val="AB7AB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3433" y="1717"/>
              <a:ext cx="825" cy="829"/>
            </a:xfrm>
            <a:prstGeom prst="ellipse">
              <a:avLst/>
            </a:prstGeom>
            <a:solidFill>
              <a:srgbClr val="F480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3456" y="1739"/>
              <a:ext cx="780" cy="783"/>
            </a:xfrm>
            <a:prstGeom prst="ellipse">
              <a:avLst/>
            </a:prstGeom>
            <a:solidFill>
              <a:srgbClr val="FFD74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3692" y="1804"/>
              <a:ext cx="99" cy="78"/>
            </a:xfrm>
            <a:custGeom>
              <a:avLst/>
              <a:gdLst/>
              <a:ahLst/>
              <a:cxnLst/>
              <a:rect l="l" t="t" r="r" b="b"/>
              <a:pathLst>
                <a:path w="58" h="45" extrusionOk="0">
                  <a:moveTo>
                    <a:pt x="33" y="0"/>
                  </a:moveTo>
                  <a:cubicBezTo>
                    <a:pt x="29" y="0"/>
                    <a:pt x="25" y="1"/>
                    <a:pt x="20" y="3"/>
                  </a:cubicBezTo>
                  <a:cubicBezTo>
                    <a:pt x="7" y="8"/>
                    <a:pt x="0" y="22"/>
                    <a:pt x="4" y="33"/>
                  </a:cubicBezTo>
                  <a:cubicBezTo>
                    <a:pt x="7" y="40"/>
                    <a:pt x="15" y="45"/>
                    <a:pt x="25" y="45"/>
                  </a:cubicBezTo>
                  <a:cubicBezTo>
                    <a:pt x="29" y="45"/>
                    <a:pt x="33" y="44"/>
                    <a:pt x="37" y="42"/>
                  </a:cubicBezTo>
                  <a:cubicBezTo>
                    <a:pt x="50" y="36"/>
                    <a:pt x="58" y="23"/>
                    <a:pt x="53" y="12"/>
                  </a:cubicBezTo>
                  <a:cubicBezTo>
                    <a:pt x="50" y="5"/>
                    <a:pt x="42" y="0"/>
                    <a:pt x="33" y="0"/>
                  </a:cubicBezTo>
                </a:path>
              </a:pathLst>
            </a:custGeom>
            <a:solidFill>
              <a:srgbClr val="F9B02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3490" y="1944"/>
              <a:ext cx="164" cy="192"/>
            </a:xfrm>
            <a:custGeom>
              <a:avLst/>
              <a:gdLst/>
              <a:ahLst/>
              <a:cxnLst/>
              <a:rect l="l" t="t" r="r" b="b"/>
              <a:pathLst>
                <a:path w="96" h="112" extrusionOk="0">
                  <a:moveTo>
                    <a:pt x="52" y="0"/>
                  </a:moveTo>
                  <a:cubicBezTo>
                    <a:pt x="31" y="0"/>
                    <a:pt x="11" y="20"/>
                    <a:pt x="6" y="48"/>
                  </a:cubicBezTo>
                  <a:cubicBezTo>
                    <a:pt x="0" y="79"/>
                    <a:pt x="15" y="107"/>
                    <a:pt x="38" y="111"/>
                  </a:cubicBezTo>
                  <a:cubicBezTo>
                    <a:pt x="40" y="111"/>
                    <a:pt x="42" y="112"/>
                    <a:pt x="44" y="112"/>
                  </a:cubicBezTo>
                  <a:cubicBezTo>
                    <a:pt x="65" y="112"/>
                    <a:pt x="85" y="92"/>
                    <a:pt x="90" y="64"/>
                  </a:cubicBezTo>
                  <a:cubicBezTo>
                    <a:pt x="96" y="33"/>
                    <a:pt x="81" y="5"/>
                    <a:pt x="58" y="1"/>
                  </a:cubicBezTo>
                  <a:cubicBezTo>
                    <a:pt x="56" y="1"/>
                    <a:pt x="54" y="0"/>
                    <a:pt x="52" y="0"/>
                  </a:cubicBezTo>
                </a:path>
              </a:pathLst>
            </a:custGeom>
            <a:solidFill>
              <a:srgbClr val="F9B02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3937" y="1880"/>
              <a:ext cx="130" cy="110"/>
            </a:xfrm>
            <a:custGeom>
              <a:avLst/>
              <a:gdLst/>
              <a:ahLst/>
              <a:cxnLst/>
              <a:rect l="l" t="t" r="r" b="b"/>
              <a:pathLst>
                <a:path w="76" h="64" extrusionOk="0">
                  <a:moveTo>
                    <a:pt x="34" y="0"/>
                  </a:moveTo>
                  <a:cubicBezTo>
                    <a:pt x="24" y="0"/>
                    <a:pt x="15" y="5"/>
                    <a:pt x="10" y="13"/>
                  </a:cubicBezTo>
                  <a:cubicBezTo>
                    <a:pt x="0" y="27"/>
                    <a:pt x="5" y="47"/>
                    <a:pt x="21" y="58"/>
                  </a:cubicBezTo>
                  <a:cubicBezTo>
                    <a:pt x="27" y="62"/>
                    <a:pt x="35" y="64"/>
                    <a:pt x="42" y="64"/>
                  </a:cubicBezTo>
                  <a:cubicBezTo>
                    <a:pt x="52" y="64"/>
                    <a:pt x="61" y="60"/>
                    <a:pt x="67" y="52"/>
                  </a:cubicBezTo>
                  <a:cubicBezTo>
                    <a:pt x="76" y="38"/>
                    <a:pt x="71" y="18"/>
                    <a:pt x="56" y="7"/>
                  </a:cubicBezTo>
                  <a:cubicBezTo>
                    <a:pt x="49" y="3"/>
                    <a:pt x="41" y="0"/>
                    <a:pt x="34" y="0"/>
                  </a:cubicBezTo>
                </a:path>
              </a:pathLst>
            </a:custGeom>
            <a:solidFill>
              <a:srgbClr val="F9B02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3933" y="2086"/>
              <a:ext cx="45" cy="45"/>
            </a:xfrm>
            <a:prstGeom prst="ellipse">
              <a:avLst/>
            </a:prstGeom>
            <a:solidFill>
              <a:srgbClr val="F9B02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3772" y="2117"/>
              <a:ext cx="137" cy="137"/>
            </a:xfrm>
            <a:prstGeom prst="ellipse">
              <a:avLst/>
            </a:prstGeom>
            <a:solidFill>
              <a:srgbClr val="F9B02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3834" y="2127"/>
              <a:ext cx="402" cy="395"/>
            </a:xfrm>
            <a:custGeom>
              <a:avLst/>
              <a:gdLst/>
              <a:ahLst/>
              <a:cxnLst/>
              <a:rect l="l" t="t" r="r" b="b"/>
              <a:pathLst>
                <a:path w="235" h="230" extrusionOk="0">
                  <a:moveTo>
                    <a:pt x="7" y="230"/>
                  </a:moveTo>
                  <a:cubicBezTo>
                    <a:pt x="7" y="230"/>
                    <a:pt x="7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moveTo>
                    <a:pt x="6" y="230"/>
                  </a:moveTo>
                  <a:cubicBezTo>
                    <a:pt x="6" y="230"/>
                    <a:pt x="6" y="230"/>
                    <a:pt x="7" y="230"/>
                  </a:cubicBezTo>
                  <a:cubicBezTo>
                    <a:pt x="6" y="230"/>
                    <a:pt x="6" y="230"/>
                    <a:pt x="6" y="230"/>
                  </a:cubicBezTo>
                  <a:moveTo>
                    <a:pt x="6" y="230"/>
                  </a:moveTo>
                  <a:cubicBezTo>
                    <a:pt x="6" y="230"/>
                    <a:pt x="6" y="230"/>
                    <a:pt x="6" y="230"/>
                  </a:cubicBezTo>
                  <a:cubicBezTo>
                    <a:pt x="6" y="230"/>
                    <a:pt x="6" y="230"/>
                    <a:pt x="6" y="230"/>
                  </a:cubicBezTo>
                  <a:moveTo>
                    <a:pt x="6" y="230"/>
                  </a:moveTo>
                  <a:cubicBezTo>
                    <a:pt x="6" y="230"/>
                    <a:pt x="6" y="230"/>
                    <a:pt x="6" y="230"/>
                  </a:cubicBezTo>
                  <a:cubicBezTo>
                    <a:pt x="6" y="230"/>
                    <a:pt x="6" y="230"/>
                    <a:pt x="6" y="230"/>
                  </a:cubicBezTo>
                  <a:moveTo>
                    <a:pt x="5" y="230"/>
                  </a:moveTo>
                  <a:cubicBezTo>
                    <a:pt x="5" y="230"/>
                    <a:pt x="5" y="230"/>
                    <a:pt x="6" y="230"/>
                  </a:cubicBezTo>
                  <a:cubicBezTo>
                    <a:pt x="5" y="230"/>
                    <a:pt x="5" y="230"/>
                    <a:pt x="5" y="230"/>
                  </a:cubicBezTo>
                  <a:moveTo>
                    <a:pt x="5" y="230"/>
                  </a:moveTo>
                  <a:cubicBezTo>
                    <a:pt x="5" y="230"/>
                    <a:pt x="5" y="230"/>
                    <a:pt x="5" y="230"/>
                  </a:cubicBezTo>
                  <a:cubicBezTo>
                    <a:pt x="5" y="230"/>
                    <a:pt x="5" y="230"/>
                    <a:pt x="5" y="230"/>
                  </a:cubicBezTo>
                  <a:moveTo>
                    <a:pt x="4" y="230"/>
                  </a:moveTo>
                  <a:cubicBezTo>
                    <a:pt x="5" y="230"/>
                    <a:pt x="5" y="230"/>
                    <a:pt x="5" y="230"/>
                  </a:cubicBezTo>
                  <a:cubicBezTo>
                    <a:pt x="5" y="230"/>
                    <a:pt x="5" y="230"/>
                    <a:pt x="4" y="230"/>
                  </a:cubicBezTo>
                  <a:moveTo>
                    <a:pt x="4" y="230"/>
                  </a:moveTo>
                  <a:cubicBezTo>
                    <a:pt x="4" y="230"/>
                    <a:pt x="4" y="230"/>
                    <a:pt x="4" y="230"/>
                  </a:cubicBezTo>
                  <a:cubicBezTo>
                    <a:pt x="4" y="230"/>
                    <a:pt x="4" y="230"/>
                    <a:pt x="4" y="230"/>
                  </a:cubicBezTo>
                  <a:moveTo>
                    <a:pt x="4" y="230"/>
                  </a:moveTo>
                  <a:cubicBezTo>
                    <a:pt x="4" y="230"/>
                    <a:pt x="4" y="230"/>
                    <a:pt x="4" y="230"/>
                  </a:cubicBezTo>
                  <a:cubicBezTo>
                    <a:pt x="4" y="230"/>
                    <a:pt x="4" y="230"/>
                    <a:pt x="4" y="230"/>
                  </a:cubicBezTo>
                  <a:moveTo>
                    <a:pt x="3" y="230"/>
                  </a:moveTo>
                  <a:cubicBezTo>
                    <a:pt x="3" y="230"/>
                    <a:pt x="4" y="230"/>
                    <a:pt x="4" y="230"/>
                  </a:cubicBezTo>
                  <a:cubicBezTo>
                    <a:pt x="4" y="230"/>
                    <a:pt x="3" y="230"/>
                    <a:pt x="3" y="230"/>
                  </a:cubicBezTo>
                  <a:moveTo>
                    <a:pt x="3" y="230"/>
                  </a:moveTo>
                  <a:cubicBezTo>
                    <a:pt x="3" y="230"/>
                    <a:pt x="3" y="230"/>
                    <a:pt x="3" y="230"/>
                  </a:cubicBezTo>
                  <a:cubicBezTo>
                    <a:pt x="3" y="230"/>
                    <a:pt x="3" y="230"/>
                    <a:pt x="3" y="230"/>
                  </a:cubicBezTo>
                  <a:moveTo>
                    <a:pt x="3" y="230"/>
                  </a:moveTo>
                  <a:cubicBezTo>
                    <a:pt x="3" y="230"/>
                    <a:pt x="3" y="230"/>
                    <a:pt x="3" y="230"/>
                  </a:cubicBezTo>
                  <a:cubicBezTo>
                    <a:pt x="3" y="230"/>
                    <a:pt x="3" y="230"/>
                    <a:pt x="3" y="230"/>
                  </a:cubicBezTo>
                  <a:moveTo>
                    <a:pt x="2" y="230"/>
                  </a:moveTo>
                  <a:cubicBezTo>
                    <a:pt x="2" y="230"/>
                    <a:pt x="2" y="230"/>
                    <a:pt x="3" y="230"/>
                  </a:cubicBezTo>
                  <a:cubicBezTo>
                    <a:pt x="2" y="230"/>
                    <a:pt x="2" y="230"/>
                    <a:pt x="2" y="230"/>
                  </a:cubicBezTo>
                  <a:moveTo>
                    <a:pt x="2" y="230"/>
                  </a:moveTo>
                  <a:cubicBezTo>
                    <a:pt x="2" y="230"/>
                    <a:pt x="2" y="230"/>
                    <a:pt x="2" y="230"/>
                  </a:cubicBezTo>
                  <a:cubicBezTo>
                    <a:pt x="2" y="230"/>
                    <a:pt x="2" y="230"/>
                    <a:pt x="2" y="230"/>
                  </a:cubicBezTo>
                  <a:moveTo>
                    <a:pt x="2" y="230"/>
                  </a:moveTo>
                  <a:cubicBezTo>
                    <a:pt x="2" y="230"/>
                    <a:pt x="2" y="230"/>
                    <a:pt x="2" y="230"/>
                  </a:cubicBezTo>
                  <a:cubicBezTo>
                    <a:pt x="2" y="230"/>
                    <a:pt x="2" y="230"/>
                    <a:pt x="2" y="230"/>
                  </a:cubicBezTo>
                  <a:moveTo>
                    <a:pt x="1" y="230"/>
                  </a:moveTo>
                  <a:cubicBezTo>
                    <a:pt x="1" y="230"/>
                    <a:pt x="1" y="230"/>
                    <a:pt x="1" y="230"/>
                  </a:cubicBezTo>
                  <a:cubicBezTo>
                    <a:pt x="1" y="230"/>
                    <a:pt x="1" y="230"/>
                    <a:pt x="1" y="230"/>
                  </a:cubicBezTo>
                  <a:moveTo>
                    <a:pt x="1" y="230"/>
                  </a:moveTo>
                  <a:cubicBezTo>
                    <a:pt x="1" y="230"/>
                    <a:pt x="1" y="230"/>
                    <a:pt x="1" y="230"/>
                  </a:cubicBezTo>
                  <a:cubicBezTo>
                    <a:pt x="1" y="230"/>
                    <a:pt x="1" y="230"/>
                    <a:pt x="1" y="230"/>
                  </a:cubicBezTo>
                  <a:moveTo>
                    <a:pt x="0" y="230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30"/>
                    <a:pt x="0" y="230"/>
                    <a:pt x="0" y="230"/>
                  </a:cubicBezTo>
                  <a:moveTo>
                    <a:pt x="0" y="230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30"/>
                    <a:pt x="0" y="230"/>
                    <a:pt x="0" y="230"/>
                  </a:cubicBezTo>
                  <a:moveTo>
                    <a:pt x="235" y="2"/>
                  </a:moveTo>
                  <a:cubicBezTo>
                    <a:pt x="235" y="2"/>
                    <a:pt x="235" y="2"/>
                    <a:pt x="235" y="2"/>
                  </a:cubicBezTo>
                  <a:cubicBezTo>
                    <a:pt x="235" y="2"/>
                    <a:pt x="235" y="2"/>
                    <a:pt x="235" y="2"/>
                  </a:cubicBezTo>
                  <a:cubicBezTo>
                    <a:pt x="235" y="2"/>
                    <a:pt x="235" y="2"/>
                    <a:pt x="235" y="2"/>
                  </a:cubicBezTo>
                  <a:moveTo>
                    <a:pt x="235" y="2"/>
                  </a:moveTo>
                  <a:cubicBezTo>
                    <a:pt x="235" y="2"/>
                    <a:pt x="235" y="2"/>
                    <a:pt x="235" y="2"/>
                  </a:cubicBezTo>
                  <a:cubicBezTo>
                    <a:pt x="235" y="2"/>
                    <a:pt x="235" y="2"/>
                    <a:pt x="235" y="2"/>
                  </a:cubicBezTo>
                  <a:moveTo>
                    <a:pt x="235" y="1"/>
                  </a:moveTo>
                  <a:cubicBezTo>
                    <a:pt x="235" y="1"/>
                    <a:pt x="235" y="1"/>
                    <a:pt x="235" y="2"/>
                  </a:cubicBezTo>
                  <a:cubicBezTo>
                    <a:pt x="235" y="1"/>
                    <a:pt x="235" y="1"/>
                    <a:pt x="235" y="1"/>
                  </a:cubicBezTo>
                  <a:moveTo>
                    <a:pt x="235" y="1"/>
                  </a:moveTo>
                  <a:cubicBezTo>
                    <a:pt x="235" y="1"/>
                    <a:pt x="235" y="1"/>
                    <a:pt x="235" y="1"/>
                  </a:cubicBezTo>
                  <a:cubicBezTo>
                    <a:pt x="235" y="1"/>
                    <a:pt x="235" y="1"/>
                    <a:pt x="235" y="1"/>
                  </a:cubicBezTo>
                  <a:moveTo>
                    <a:pt x="235" y="1"/>
                  </a:moveTo>
                  <a:cubicBezTo>
                    <a:pt x="235" y="1"/>
                    <a:pt x="235" y="1"/>
                    <a:pt x="235" y="1"/>
                  </a:cubicBezTo>
                  <a:cubicBezTo>
                    <a:pt x="235" y="1"/>
                    <a:pt x="235" y="1"/>
                    <a:pt x="235" y="1"/>
                  </a:cubicBezTo>
                  <a:moveTo>
                    <a:pt x="235" y="0"/>
                  </a:moveTo>
                  <a:cubicBezTo>
                    <a:pt x="235" y="0"/>
                    <a:pt x="235" y="0"/>
                    <a:pt x="235" y="0"/>
                  </a:cubicBezTo>
                  <a:cubicBezTo>
                    <a:pt x="235" y="0"/>
                    <a:pt x="235" y="0"/>
                    <a:pt x="235" y="0"/>
                  </a:cubicBezTo>
                  <a:moveTo>
                    <a:pt x="235" y="0"/>
                  </a:moveTo>
                  <a:cubicBezTo>
                    <a:pt x="235" y="0"/>
                    <a:pt x="235" y="0"/>
                    <a:pt x="235" y="0"/>
                  </a:cubicBezTo>
                  <a:cubicBezTo>
                    <a:pt x="235" y="0"/>
                    <a:pt x="235" y="0"/>
                    <a:pt x="235" y="0"/>
                  </a:cubicBezTo>
                </a:path>
              </a:pathLst>
            </a:custGeom>
            <a:solidFill>
              <a:srgbClr val="F159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24" name="Google Shape;324;p4"/>
            <p:cNvSpPr/>
            <p:nvPr/>
          </p:nvSpPr>
          <p:spPr>
            <a:xfrm>
              <a:off x="3613" y="1940"/>
              <a:ext cx="623" cy="582"/>
            </a:xfrm>
            <a:custGeom>
              <a:avLst/>
              <a:gdLst/>
              <a:ahLst/>
              <a:cxnLst/>
              <a:rect l="l" t="t" r="r" b="b"/>
              <a:pathLst>
                <a:path w="364" h="339" extrusionOk="0">
                  <a:moveTo>
                    <a:pt x="335" y="0"/>
                  </a:moveTo>
                  <a:cubicBezTo>
                    <a:pt x="341" y="21"/>
                    <a:pt x="344" y="43"/>
                    <a:pt x="344" y="65"/>
                  </a:cubicBezTo>
                  <a:cubicBezTo>
                    <a:pt x="344" y="100"/>
                    <a:pt x="337" y="132"/>
                    <a:pt x="324" y="162"/>
                  </a:cubicBezTo>
                  <a:cubicBezTo>
                    <a:pt x="324" y="161"/>
                    <a:pt x="324" y="161"/>
                    <a:pt x="324" y="161"/>
                  </a:cubicBezTo>
                  <a:cubicBezTo>
                    <a:pt x="318" y="157"/>
                    <a:pt x="312" y="155"/>
                    <a:pt x="304" y="155"/>
                  </a:cubicBezTo>
                  <a:cubicBezTo>
                    <a:pt x="289" y="155"/>
                    <a:pt x="270" y="164"/>
                    <a:pt x="256" y="181"/>
                  </a:cubicBezTo>
                  <a:cubicBezTo>
                    <a:pt x="235" y="205"/>
                    <a:pt x="231" y="237"/>
                    <a:pt x="247" y="251"/>
                  </a:cubicBezTo>
                  <a:cubicBezTo>
                    <a:pt x="249" y="252"/>
                    <a:pt x="251" y="253"/>
                    <a:pt x="253" y="254"/>
                  </a:cubicBezTo>
                  <a:cubicBezTo>
                    <a:pt x="219" y="282"/>
                    <a:pt x="177" y="301"/>
                    <a:pt x="131" y="308"/>
                  </a:cubicBezTo>
                  <a:cubicBezTo>
                    <a:pt x="135" y="297"/>
                    <a:pt x="122" y="281"/>
                    <a:pt x="101" y="274"/>
                  </a:cubicBezTo>
                  <a:cubicBezTo>
                    <a:pt x="94" y="271"/>
                    <a:pt x="86" y="270"/>
                    <a:pt x="80" y="270"/>
                  </a:cubicBezTo>
                  <a:cubicBezTo>
                    <a:pt x="68" y="270"/>
                    <a:pt x="58" y="274"/>
                    <a:pt x="56" y="282"/>
                  </a:cubicBezTo>
                  <a:cubicBezTo>
                    <a:pt x="52" y="291"/>
                    <a:pt x="60" y="303"/>
                    <a:pt x="73" y="311"/>
                  </a:cubicBezTo>
                  <a:cubicBezTo>
                    <a:pt x="47" y="309"/>
                    <a:pt x="23" y="303"/>
                    <a:pt x="0" y="294"/>
                  </a:cubicBezTo>
                  <a:cubicBezTo>
                    <a:pt x="36" y="321"/>
                    <a:pt x="81" y="338"/>
                    <a:pt x="129" y="339"/>
                  </a:cubicBezTo>
                  <a:cubicBezTo>
                    <a:pt x="129" y="339"/>
                    <a:pt x="129" y="339"/>
                    <a:pt x="129" y="339"/>
                  </a:cubicBezTo>
                  <a:cubicBezTo>
                    <a:pt x="129" y="339"/>
                    <a:pt x="129" y="339"/>
                    <a:pt x="129" y="339"/>
                  </a:cubicBezTo>
                  <a:cubicBezTo>
                    <a:pt x="129" y="339"/>
                    <a:pt x="129" y="339"/>
                    <a:pt x="129" y="339"/>
                  </a:cubicBezTo>
                  <a:cubicBezTo>
                    <a:pt x="129" y="339"/>
                    <a:pt x="130" y="339"/>
                    <a:pt x="130" y="339"/>
                  </a:cubicBezTo>
                  <a:cubicBezTo>
                    <a:pt x="130" y="339"/>
                    <a:pt x="130" y="339"/>
                    <a:pt x="130" y="339"/>
                  </a:cubicBezTo>
                  <a:cubicBezTo>
                    <a:pt x="130" y="339"/>
                    <a:pt x="130" y="339"/>
                    <a:pt x="130" y="339"/>
                  </a:cubicBezTo>
                  <a:cubicBezTo>
                    <a:pt x="130" y="339"/>
                    <a:pt x="130" y="339"/>
                    <a:pt x="130" y="339"/>
                  </a:cubicBezTo>
                  <a:cubicBezTo>
                    <a:pt x="130" y="339"/>
                    <a:pt x="131" y="339"/>
                    <a:pt x="131" y="339"/>
                  </a:cubicBezTo>
                  <a:cubicBezTo>
                    <a:pt x="131" y="339"/>
                    <a:pt x="131" y="339"/>
                    <a:pt x="131" y="339"/>
                  </a:cubicBezTo>
                  <a:cubicBezTo>
                    <a:pt x="131" y="339"/>
                    <a:pt x="131" y="339"/>
                    <a:pt x="131" y="339"/>
                  </a:cubicBezTo>
                  <a:cubicBezTo>
                    <a:pt x="131" y="339"/>
                    <a:pt x="131" y="339"/>
                    <a:pt x="131" y="339"/>
                  </a:cubicBezTo>
                  <a:cubicBezTo>
                    <a:pt x="131" y="339"/>
                    <a:pt x="131" y="339"/>
                    <a:pt x="131" y="339"/>
                  </a:cubicBezTo>
                  <a:cubicBezTo>
                    <a:pt x="131" y="339"/>
                    <a:pt x="131" y="339"/>
                    <a:pt x="132" y="339"/>
                  </a:cubicBezTo>
                  <a:cubicBezTo>
                    <a:pt x="132" y="339"/>
                    <a:pt x="132" y="339"/>
                    <a:pt x="132" y="339"/>
                  </a:cubicBezTo>
                  <a:cubicBezTo>
                    <a:pt x="132" y="339"/>
                    <a:pt x="132" y="339"/>
                    <a:pt x="132" y="339"/>
                  </a:cubicBezTo>
                  <a:cubicBezTo>
                    <a:pt x="132" y="339"/>
                    <a:pt x="132" y="339"/>
                    <a:pt x="132" y="339"/>
                  </a:cubicBezTo>
                  <a:cubicBezTo>
                    <a:pt x="132" y="339"/>
                    <a:pt x="132" y="339"/>
                    <a:pt x="132" y="339"/>
                  </a:cubicBezTo>
                  <a:cubicBezTo>
                    <a:pt x="132" y="339"/>
                    <a:pt x="132" y="339"/>
                    <a:pt x="132" y="339"/>
                  </a:cubicBezTo>
                  <a:cubicBezTo>
                    <a:pt x="132" y="339"/>
                    <a:pt x="133" y="339"/>
                    <a:pt x="133" y="339"/>
                  </a:cubicBezTo>
                  <a:cubicBezTo>
                    <a:pt x="133" y="339"/>
                    <a:pt x="133" y="339"/>
                    <a:pt x="133" y="339"/>
                  </a:cubicBezTo>
                  <a:cubicBezTo>
                    <a:pt x="133" y="339"/>
                    <a:pt x="133" y="339"/>
                    <a:pt x="133" y="339"/>
                  </a:cubicBezTo>
                  <a:cubicBezTo>
                    <a:pt x="133" y="339"/>
                    <a:pt x="133" y="339"/>
                    <a:pt x="133" y="339"/>
                  </a:cubicBezTo>
                  <a:cubicBezTo>
                    <a:pt x="133" y="339"/>
                    <a:pt x="133" y="339"/>
                    <a:pt x="133" y="339"/>
                  </a:cubicBezTo>
                  <a:cubicBezTo>
                    <a:pt x="133" y="339"/>
                    <a:pt x="133" y="339"/>
                    <a:pt x="133" y="339"/>
                  </a:cubicBezTo>
                  <a:cubicBezTo>
                    <a:pt x="134" y="339"/>
                    <a:pt x="134" y="339"/>
                    <a:pt x="134" y="339"/>
                  </a:cubicBezTo>
                  <a:cubicBezTo>
                    <a:pt x="134" y="339"/>
                    <a:pt x="134" y="339"/>
                    <a:pt x="134" y="339"/>
                  </a:cubicBezTo>
                  <a:cubicBezTo>
                    <a:pt x="134" y="339"/>
                    <a:pt x="134" y="339"/>
                    <a:pt x="134" y="339"/>
                  </a:cubicBezTo>
                  <a:cubicBezTo>
                    <a:pt x="134" y="339"/>
                    <a:pt x="134" y="339"/>
                    <a:pt x="134" y="339"/>
                  </a:cubicBezTo>
                  <a:cubicBezTo>
                    <a:pt x="134" y="339"/>
                    <a:pt x="134" y="339"/>
                    <a:pt x="135" y="339"/>
                  </a:cubicBezTo>
                  <a:cubicBezTo>
                    <a:pt x="135" y="339"/>
                    <a:pt x="135" y="339"/>
                    <a:pt x="135" y="339"/>
                  </a:cubicBezTo>
                  <a:cubicBezTo>
                    <a:pt x="135" y="339"/>
                    <a:pt x="135" y="339"/>
                    <a:pt x="135" y="339"/>
                  </a:cubicBezTo>
                  <a:cubicBezTo>
                    <a:pt x="135" y="339"/>
                    <a:pt x="135" y="339"/>
                    <a:pt x="135" y="339"/>
                  </a:cubicBezTo>
                  <a:cubicBezTo>
                    <a:pt x="135" y="339"/>
                    <a:pt x="135" y="339"/>
                    <a:pt x="135" y="339"/>
                  </a:cubicBezTo>
                  <a:cubicBezTo>
                    <a:pt x="135" y="339"/>
                    <a:pt x="135" y="339"/>
                    <a:pt x="135" y="339"/>
                  </a:cubicBezTo>
                  <a:cubicBezTo>
                    <a:pt x="135" y="339"/>
                    <a:pt x="135" y="339"/>
                    <a:pt x="136" y="339"/>
                  </a:cubicBezTo>
                  <a:cubicBezTo>
                    <a:pt x="136" y="339"/>
                    <a:pt x="136" y="339"/>
                    <a:pt x="136" y="339"/>
                  </a:cubicBezTo>
                  <a:cubicBezTo>
                    <a:pt x="136" y="339"/>
                    <a:pt x="136" y="339"/>
                    <a:pt x="136" y="339"/>
                  </a:cubicBezTo>
                  <a:cubicBezTo>
                    <a:pt x="136" y="339"/>
                    <a:pt x="136" y="339"/>
                    <a:pt x="136" y="339"/>
                  </a:cubicBezTo>
                  <a:cubicBezTo>
                    <a:pt x="262" y="339"/>
                    <a:pt x="364" y="237"/>
                    <a:pt x="364" y="111"/>
                  </a:cubicBezTo>
                  <a:cubicBezTo>
                    <a:pt x="364" y="111"/>
                    <a:pt x="364" y="111"/>
                    <a:pt x="364" y="111"/>
                  </a:cubicBezTo>
                  <a:cubicBezTo>
                    <a:pt x="364" y="111"/>
                    <a:pt x="364" y="111"/>
                    <a:pt x="364" y="111"/>
                  </a:cubicBezTo>
                  <a:cubicBezTo>
                    <a:pt x="364" y="111"/>
                    <a:pt x="364" y="111"/>
                    <a:pt x="364" y="111"/>
                  </a:cubicBezTo>
                  <a:cubicBezTo>
                    <a:pt x="364" y="111"/>
                    <a:pt x="364" y="111"/>
                    <a:pt x="364" y="111"/>
                  </a:cubicBezTo>
                  <a:cubicBezTo>
                    <a:pt x="364" y="110"/>
                    <a:pt x="364" y="110"/>
                    <a:pt x="364" y="110"/>
                  </a:cubicBezTo>
                  <a:cubicBezTo>
                    <a:pt x="364" y="110"/>
                    <a:pt x="364" y="110"/>
                    <a:pt x="364" y="110"/>
                  </a:cubicBezTo>
                  <a:cubicBezTo>
                    <a:pt x="364" y="110"/>
                    <a:pt x="364" y="110"/>
                    <a:pt x="364" y="110"/>
                  </a:cubicBezTo>
                  <a:cubicBezTo>
                    <a:pt x="364" y="110"/>
                    <a:pt x="364" y="110"/>
                    <a:pt x="364" y="110"/>
                  </a:cubicBezTo>
                  <a:cubicBezTo>
                    <a:pt x="364" y="110"/>
                    <a:pt x="364" y="110"/>
                    <a:pt x="364" y="110"/>
                  </a:cubicBezTo>
                  <a:cubicBezTo>
                    <a:pt x="364" y="110"/>
                    <a:pt x="364" y="110"/>
                    <a:pt x="364" y="109"/>
                  </a:cubicBezTo>
                  <a:cubicBezTo>
                    <a:pt x="364" y="109"/>
                    <a:pt x="364" y="109"/>
                    <a:pt x="364" y="109"/>
                  </a:cubicBezTo>
                  <a:cubicBezTo>
                    <a:pt x="364" y="109"/>
                    <a:pt x="364" y="109"/>
                    <a:pt x="364" y="109"/>
                  </a:cubicBezTo>
                  <a:cubicBezTo>
                    <a:pt x="364" y="109"/>
                    <a:pt x="364" y="109"/>
                    <a:pt x="364" y="109"/>
                  </a:cubicBezTo>
                  <a:cubicBezTo>
                    <a:pt x="364" y="69"/>
                    <a:pt x="353" y="32"/>
                    <a:pt x="335" y="0"/>
                  </a:cubicBezTo>
                </a:path>
              </a:pathLst>
            </a:custGeom>
            <a:solidFill>
              <a:srgbClr val="F9B02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25" name="Google Shape;325;p4"/>
            <p:cNvSpPr/>
            <p:nvPr/>
          </p:nvSpPr>
          <p:spPr>
            <a:xfrm>
              <a:off x="3160" y="2007"/>
              <a:ext cx="1372" cy="342"/>
            </a:xfrm>
            <a:custGeom>
              <a:avLst/>
              <a:gdLst/>
              <a:ahLst/>
              <a:cxnLst/>
              <a:rect l="l" t="t" r="r" b="b"/>
              <a:pathLst>
                <a:path w="802" h="199" extrusionOk="0">
                  <a:moveTo>
                    <a:pt x="800" y="90"/>
                  </a:moveTo>
                  <a:cubicBezTo>
                    <a:pt x="800" y="104"/>
                    <a:pt x="789" y="118"/>
                    <a:pt x="769" y="131"/>
                  </a:cubicBezTo>
                  <a:cubicBezTo>
                    <a:pt x="739" y="150"/>
                    <a:pt x="688" y="167"/>
                    <a:pt x="624" y="178"/>
                  </a:cubicBezTo>
                  <a:cubicBezTo>
                    <a:pt x="561" y="190"/>
                    <a:pt x="484" y="197"/>
                    <a:pt x="401" y="197"/>
                  </a:cubicBezTo>
                  <a:cubicBezTo>
                    <a:pt x="291" y="197"/>
                    <a:pt x="191" y="185"/>
                    <a:pt x="118" y="165"/>
                  </a:cubicBezTo>
                  <a:cubicBezTo>
                    <a:pt x="82" y="156"/>
                    <a:pt x="53" y="144"/>
                    <a:pt x="33" y="131"/>
                  </a:cubicBezTo>
                  <a:cubicBezTo>
                    <a:pt x="13" y="118"/>
                    <a:pt x="2" y="104"/>
                    <a:pt x="2" y="90"/>
                  </a:cubicBezTo>
                  <a:cubicBezTo>
                    <a:pt x="2" y="81"/>
                    <a:pt x="6" y="72"/>
                    <a:pt x="14" y="64"/>
                  </a:cubicBezTo>
                  <a:cubicBezTo>
                    <a:pt x="37" y="39"/>
                    <a:pt x="94" y="17"/>
                    <a:pt x="170" y="2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19" y="10"/>
                    <a:pt x="76" y="23"/>
                    <a:pt x="47" y="38"/>
                  </a:cubicBezTo>
                  <a:cubicBezTo>
                    <a:pt x="32" y="46"/>
                    <a:pt x="20" y="54"/>
                    <a:pt x="12" y="63"/>
                  </a:cubicBezTo>
                  <a:cubicBezTo>
                    <a:pt x="4" y="71"/>
                    <a:pt x="0" y="80"/>
                    <a:pt x="0" y="90"/>
                  </a:cubicBezTo>
                  <a:cubicBezTo>
                    <a:pt x="0" y="105"/>
                    <a:pt x="12" y="120"/>
                    <a:pt x="32" y="133"/>
                  </a:cubicBezTo>
                  <a:cubicBezTo>
                    <a:pt x="62" y="152"/>
                    <a:pt x="113" y="169"/>
                    <a:pt x="177" y="180"/>
                  </a:cubicBezTo>
                  <a:cubicBezTo>
                    <a:pt x="241" y="192"/>
                    <a:pt x="318" y="199"/>
                    <a:pt x="401" y="199"/>
                  </a:cubicBezTo>
                  <a:cubicBezTo>
                    <a:pt x="512" y="199"/>
                    <a:pt x="612" y="187"/>
                    <a:pt x="684" y="167"/>
                  </a:cubicBezTo>
                  <a:cubicBezTo>
                    <a:pt x="720" y="157"/>
                    <a:pt x="750" y="146"/>
                    <a:pt x="770" y="133"/>
                  </a:cubicBezTo>
                  <a:cubicBezTo>
                    <a:pt x="790" y="120"/>
                    <a:pt x="802" y="105"/>
                    <a:pt x="802" y="90"/>
                  </a:cubicBezTo>
                  <a:lnTo>
                    <a:pt x="800" y="9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26" name="Google Shape;326;p4"/>
            <p:cNvSpPr/>
            <p:nvPr/>
          </p:nvSpPr>
          <p:spPr>
            <a:xfrm>
              <a:off x="3052" y="1907"/>
              <a:ext cx="1782" cy="521"/>
            </a:xfrm>
            <a:custGeom>
              <a:avLst/>
              <a:gdLst/>
              <a:ahLst/>
              <a:cxnLst/>
              <a:rect l="l" t="t" r="r" b="b"/>
              <a:pathLst>
                <a:path w="1041" h="303" extrusionOk="0">
                  <a:moveTo>
                    <a:pt x="668" y="2"/>
                  </a:moveTo>
                  <a:cubicBezTo>
                    <a:pt x="776" y="13"/>
                    <a:pt x="869" y="33"/>
                    <a:pt x="935" y="58"/>
                  </a:cubicBezTo>
                  <a:cubicBezTo>
                    <a:pt x="968" y="71"/>
                    <a:pt x="994" y="85"/>
                    <a:pt x="1011" y="100"/>
                  </a:cubicBezTo>
                  <a:cubicBezTo>
                    <a:pt x="1029" y="115"/>
                    <a:pt x="1039" y="131"/>
                    <a:pt x="1039" y="147"/>
                  </a:cubicBezTo>
                  <a:cubicBezTo>
                    <a:pt x="1039" y="168"/>
                    <a:pt x="1023" y="188"/>
                    <a:pt x="994" y="206"/>
                  </a:cubicBezTo>
                  <a:cubicBezTo>
                    <a:pt x="907" y="262"/>
                    <a:pt x="702" y="301"/>
                    <a:pt x="464" y="301"/>
                  </a:cubicBezTo>
                  <a:cubicBezTo>
                    <a:pt x="274" y="301"/>
                    <a:pt x="105" y="276"/>
                    <a:pt x="1" y="238"/>
                  </a:cubicBezTo>
                  <a:cubicBezTo>
                    <a:pt x="0" y="240"/>
                    <a:pt x="0" y="240"/>
                    <a:pt x="0" y="240"/>
                  </a:cubicBezTo>
                  <a:cubicBezTo>
                    <a:pt x="105" y="278"/>
                    <a:pt x="274" y="303"/>
                    <a:pt x="464" y="303"/>
                  </a:cubicBezTo>
                  <a:cubicBezTo>
                    <a:pt x="623" y="303"/>
                    <a:pt x="767" y="286"/>
                    <a:pt x="871" y="258"/>
                  </a:cubicBezTo>
                  <a:cubicBezTo>
                    <a:pt x="923" y="244"/>
                    <a:pt x="966" y="227"/>
                    <a:pt x="995" y="208"/>
                  </a:cubicBezTo>
                  <a:cubicBezTo>
                    <a:pt x="1024" y="189"/>
                    <a:pt x="1040" y="169"/>
                    <a:pt x="1041" y="147"/>
                  </a:cubicBezTo>
                  <a:cubicBezTo>
                    <a:pt x="1041" y="130"/>
                    <a:pt x="1031" y="113"/>
                    <a:pt x="1013" y="98"/>
                  </a:cubicBezTo>
                  <a:cubicBezTo>
                    <a:pt x="959" y="53"/>
                    <a:pt x="831" y="17"/>
                    <a:pt x="668" y="0"/>
                  </a:cubicBezTo>
                  <a:lnTo>
                    <a:pt x="668" y="2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27" name="Google Shape;327;p4"/>
            <p:cNvSpPr/>
            <p:nvPr/>
          </p:nvSpPr>
          <p:spPr>
            <a:xfrm>
              <a:off x="2588" y="2158"/>
              <a:ext cx="2223" cy="366"/>
            </a:xfrm>
            <a:custGeom>
              <a:avLst/>
              <a:gdLst/>
              <a:ahLst/>
              <a:cxnLst/>
              <a:rect l="l" t="t" r="r" b="b"/>
              <a:pathLst>
                <a:path w="1299" h="213" extrusionOk="0">
                  <a:moveTo>
                    <a:pt x="1298" y="133"/>
                  </a:moveTo>
                  <a:cubicBezTo>
                    <a:pt x="1165" y="181"/>
                    <a:pt x="960" y="211"/>
                    <a:pt x="731" y="211"/>
                  </a:cubicBezTo>
                  <a:cubicBezTo>
                    <a:pt x="529" y="211"/>
                    <a:pt x="347" y="188"/>
                    <a:pt x="215" y="149"/>
                  </a:cubicBezTo>
                  <a:cubicBezTo>
                    <a:pt x="149" y="130"/>
                    <a:pt x="96" y="107"/>
                    <a:pt x="59" y="82"/>
                  </a:cubicBezTo>
                  <a:cubicBezTo>
                    <a:pt x="22" y="57"/>
                    <a:pt x="2" y="29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0"/>
                    <a:pt x="21" y="58"/>
                    <a:pt x="58" y="84"/>
                  </a:cubicBezTo>
                  <a:cubicBezTo>
                    <a:pt x="169" y="160"/>
                    <a:pt x="428" y="213"/>
                    <a:pt x="731" y="213"/>
                  </a:cubicBezTo>
                  <a:cubicBezTo>
                    <a:pt x="960" y="213"/>
                    <a:pt x="1165" y="183"/>
                    <a:pt x="1299" y="135"/>
                  </a:cubicBezTo>
                  <a:lnTo>
                    <a:pt x="1298" y="13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28" name="Google Shape;328;p4"/>
            <p:cNvSpPr/>
            <p:nvPr/>
          </p:nvSpPr>
          <p:spPr>
            <a:xfrm>
              <a:off x="2165" y="2158"/>
              <a:ext cx="3655" cy="579"/>
            </a:xfrm>
            <a:custGeom>
              <a:avLst/>
              <a:gdLst/>
              <a:ahLst/>
              <a:cxnLst/>
              <a:rect l="l" t="t" r="r" b="b"/>
              <a:pathLst>
                <a:path w="2135" h="337" extrusionOk="0">
                  <a:moveTo>
                    <a:pt x="2133" y="0"/>
                  </a:moveTo>
                  <a:cubicBezTo>
                    <a:pt x="2133" y="46"/>
                    <a:pt x="2101" y="90"/>
                    <a:pt x="2043" y="130"/>
                  </a:cubicBezTo>
                  <a:cubicBezTo>
                    <a:pt x="1867" y="250"/>
                    <a:pt x="1457" y="335"/>
                    <a:pt x="978" y="335"/>
                  </a:cubicBezTo>
                  <a:cubicBezTo>
                    <a:pt x="567" y="335"/>
                    <a:pt x="205" y="273"/>
                    <a:pt x="1" y="179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205" y="275"/>
                    <a:pt x="566" y="337"/>
                    <a:pt x="978" y="337"/>
                  </a:cubicBezTo>
                  <a:cubicBezTo>
                    <a:pt x="1297" y="337"/>
                    <a:pt x="1586" y="299"/>
                    <a:pt x="1796" y="239"/>
                  </a:cubicBezTo>
                  <a:cubicBezTo>
                    <a:pt x="1900" y="208"/>
                    <a:pt x="1985" y="172"/>
                    <a:pt x="2044" y="132"/>
                  </a:cubicBezTo>
                  <a:cubicBezTo>
                    <a:pt x="2102" y="92"/>
                    <a:pt x="2135" y="47"/>
                    <a:pt x="2135" y="0"/>
                  </a:cubicBezTo>
                  <a:lnTo>
                    <a:pt x="2133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</p:grpSp>
      <p:grpSp>
        <p:nvGrpSpPr>
          <p:cNvPr id="329" name="Google Shape;329;p4"/>
          <p:cNvGrpSpPr/>
          <p:nvPr/>
        </p:nvGrpSpPr>
        <p:grpSpPr>
          <a:xfrm>
            <a:off x="4880233" y="4728945"/>
            <a:ext cx="2253275" cy="1378272"/>
            <a:chOff x="4286" y="739"/>
            <a:chExt cx="2364" cy="1446"/>
          </a:xfrm>
        </p:grpSpPr>
        <p:sp>
          <p:nvSpPr>
            <p:cNvPr id="330" name="Google Shape;330;p4"/>
            <p:cNvSpPr/>
            <p:nvPr/>
          </p:nvSpPr>
          <p:spPr>
            <a:xfrm>
              <a:off x="4293" y="739"/>
              <a:ext cx="2357" cy="14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31" name="Google Shape;331;p4"/>
            <p:cNvSpPr/>
            <p:nvPr/>
          </p:nvSpPr>
          <p:spPr>
            <a:xfrm>
              <a:off x="5169" y="1127"/>
              <a:ext cx="144" cy="145"/>
            </a:xfrm>
            <a:prstGeom prst="ellipse">
              <a:avLst/>
            </a:prstGeom>
            <a:solidFill>
              <a:srgbClr val="F4D03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32" name="Google Shape;332;p4"/>
            <p:cNvSpPr/>
            <p:nvPr/>
          </p:nvSpPr>
          <p:spPr>
            <a:xfrm>
              <a:off x="5041" y="1942"/>
              <a:ext cx="166" cy="167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33" name="Google Shape;333;p4"/>
            <p:cNvSpPr/>
            <p:nvPr/>
          </p:nvSpPr>
          <p:spPr>
            <a:xfrm>
              <a:off x="6363" y="1203"/>
              <a:ext cx="287" cy="289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cubicBezTo>
                    <a:pt x="21" y="22"/>
                    <a:pt x="16" y="22"/>
                    <a:pt x="0" y="38"/>
                  </a:cubicBezTo>
                  <a:cubicBezTo>
                    <a:pt x="16" y="22"/>
                    <a:pt x="16" y="16"/>
                    <a:pt x="0" y="0"/>
                  </a:cubicBezTo>
                  <a:cubicBezTo>
                    <a:pt x="16" y="16"/>
                    <a:pt x="21" y="16"/>
                    <a:pt x="38" y="0"/>
                  </a:cubicBezTo>
                  <a:cubicBezTo>
                    <a:pt x="21" y="16"/>
                    <a:pt x="21" y="22"/>
                    <a:pt x="38" y="38"/>
                  </a:cubicBezTo>
                  <a:close/>
                </a:path>
              </a:pathLst>
            </a:custGeom>
            <a:solidFill>
              <a:srgbClr val="F7CA1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34" name="Google Shape;334;p4"/>
            <p:cNvSpPr/>
            <p:nvPr/>
          </p:nvSpPr>
          <p:spPr>
            <a:xfrm>
              <a:off x="4286" y="1873"/>
              <a:ext cx="309" cy="312"/>
            </a:xfrm>
            <a:custGeom>
              <a:avLst/>
              <a:gdLst/>
              <a:ahLst/>
              <a:cxnLst/>
              <a:rect l="l" t="t" r="r" b="b"/>
              <a:pathLst>
                <a:path w="41" h="41" extrusionOk="0">
                  <a:moveTo>
                    <a:pt x="41" y="41"/>
                  </a:moveTo>
                  <a:cubicBezTo>
                    <a:pt x="23" y="23"/>
                    <a:pt x="18" y="23"/>
                    <a:pt x="0" y="41"/>
                  </a:cubicBezTo>
                  <a:cubicBezTo>
                    <a:pt x="18" y="23"/>
                    <a:pt x="18" y="17"/>
                    <a:pt x="0" y="0"/>
                  </a:cubicBezTo>
                  <a:cubicBezTo>
                    <a:pt x="18" y="17"/>
                    <a:pt x="23" y="17"/>
                    <a:pt x="41" y="0"/>
                  </a:cubicBezTo>
                  <a:cubicBezTo>
                    <a:pt x="23" y="17"/>
                    <a:pt x="23" y="23"/>
                    <a:pt x="41" y="41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35" name="Google Shape;335;p4"/>
            <p:cNvSpPr/>
            <p:nvPr/>
          </p:nvSpPr>
          <p:spPr>
            <a:xfrm>
              <a:off x="4391" y="1272"/>
              <a:ext cx="469" cy="472"/>
            </a:xfrm>
            <a:custGeom>
              <a:avLst/>
              <a:gdLst/>
              <a:ahLst/>
              <a:cxnLst/>
              <a:rect l="l" t="t" r="r" b="b"/>
              <a:pathLst>
                <a:path w="62" h="62" extrusionOk="0">
                  <a:moveTo>
                    <a:pt x="62" y="62"/>
                  </a:moveTo>
                  <a:cubicBezTo>
                    <a:pt x="35" y="35"/>
                    <a:pt x="26" y="35"/>
                    <a:pt x="0" y="62"/>
                  </a:cubicBezTo>
                  <a:cubicBezTo>
                    <a:pt x="26" y="35"/>
                    <a:pt x="26" y="26"/>
                    <a:pt x="0" y="0"/>
                  </a:cubicBezTo>
                  <a:cubicBezTo>
                    <a:pt x="26" y="26"/>
                    <a:pt x="35" y="26"/>
                    <a:pt x="62" y="0"/>
                  </a:cubicBezTo>
                  <a:cubicBezTo>
                    <a:pt x="35" y="26"/>
                    <a:pt x="35" y="35"/>
                    <a:pt x="62" y="62"/>
                  </a:cubicBezTo>
                  <a:close/>
                </a:path>
              </a:pathLst>
            </a:custGeom>
            <a:solidFill>
              <a:srgbClr val="F4D03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36" name="Google Shape;336;p4"/>
            <p:cNvSpPr/>
            <p:nvPr/>
          </p:nvSpPr>
          <p:spPr>
            <a:xfrm>
              <a:off x="5766" y="1797"/>
              <a:ext cx="174" cy="175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23" y="23"/>
                  </a:moveTo>
                  <a:cubicBezTo>
                    <a:pt x="14" y="13"/>
                    <a:pt x="10" y="13"/>
                    <a:pt x="0" y="23"/>
                  </a:cubicBezTo>
                  <a:cubicBezTo>
                    <a:pt x="10" y="13"/>
                    <a:pt x="10" y="10"/>
                    <a:pt x="0" y="0"/>
                  </a:cubicBezTo>
                  <a:cubicBezTo>
                    <a:pt x="10" y="10"/>
                    <a:pt x="14" y="10"/>
                    <a:pt x="23" y="0"/>
                  </a:cubicBezTo>
                  <a:cubicBezTo>
                    <a:pt x="14" y="10"/>
                    <a:pt x="14" y="13"/>
                    <a:pt x="23" y="23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37" name="Google Shape;337;p4"/>
            <p:cNvSpPr/>
            <p:nvPr/>
          </p:nvSpPr>
          <p:spPr>
            <a:xfrm>
              <a:off x="5917" y="922"/>
              <a:ext cx="174" cy="175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23" y="23"/>
                  </a:moveTo>
                  <a:cubicBezTo>
                    <a:pt x="13" y="13"/>
                    <a:pt x="9" y="13"/>
                    <a:pt x="0" y="23"/>
                  </a:cubicBezTo>
                  <a:cubicBezTo>
                    <a:pt x="9" y="13"/>
                    <a:pt x="9" y="10"/>
                    <a:pt x="0" y="0"/>
                  </a:cubicBezTo>
                  <a:cubicBezTo>
                    <a:pt x="9" y="10"/>
                    <a:pt x="13" y="10"/>
                    <a:pt x="23" y="0"/>
                  </a:cubicBezTo>
                  <a:cubicBezTo>
                    <a:pt x="13" y="10"/>
                    <a:pt x="13" y="13"/>
                    <a:pt x="23" y="23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38" name="Google Shape;338;p4"/>
            <p:cNvSpPr/>
            <p:nvPr/>
          </p:nvSpPr>
          <p:spPr>
            <a:xfrm>
              <a:off x="5864" y="1492"/>
              <a:ext cx="84" cy="84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39" name="Google Shape;339;p4"/>
            <p:cNvSpPr/>
            <p:nvPr/>
          </p:nvSpPr>
          <p:spPr>
            <a:xfrm>
              <a:off x="4860" y="960"/>
              <a:ext cx="45" cy="45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40" name="Google Shape;340;p4"/>
            <p:cNvSpPr/>
            <p:nvPr/>
          </p:nvSpPr>
          <p:spPr>
            <a:xfrm>
              <a:off x="5260" y="746"/>
              <a:ext cx="83" cy="92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</p:grpSp>
      <p:grpSp>
        <p:nvGrpSpPr>
          <p:cNvPr id="341" name="Google Shape;341;p4"/>
          <p:cNvGrpSpPr/>
          <p:nvPr/>
        </p:nvGrpSpPr>
        <p:grpSpPr>
          <a:xfrm>
            <a:off x="5441837" y="596910"/>
            <a:ext cx="1300564" cy="757592"/>
            <a:chOff x="3489" y="1957"/>
            <a:chExt cx="709" cy="413"/>
          </a:xfrm>
        </p:grpSpPr>
        <p:sp>
          <p:nvSpPr>
            <p:cNvPr id="342" name="Google Shape;342;p4"/>
            <p:cNvSpPr/>
            <p:nvPr/>
          </p:nvSpPr>
          <p:spPr>
            <a:xfrm>
              <a:off x="3489" y="1957"/>
              <a:ext cx="702" cy="4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43" name="Google Shape;343;p4"/>
            <p:cNvSpPr/>
            <p:nvPr/>
          </p:nvSpPr>
          <p:spPr>
            <a:xfrm>
              <a:off x="3821" y="2009"/>
              <a:ext cx="360" cy="189"/>
            </a:xfrm>
            <a:custGeom>
              <a:avLst/>
              <a:gdLst/>
              <a:ahLst/>
              <a:cxnLst/>
              <a:rect l="l" t="t" r="r" b="b"/>
              <a:pathLst>
                <a:path w="209" h="109" extrusionOk="0">
                  <a:moveTo>
                    <a:pt x="203" y="2"/>
                  </a:moveTo>
                  <a:cubicBezTo>
                    <a:pt x="209" y="0"/>
                    <a:pt x="41" y="91"/>
                    <a:pt x="27" y="101"/>
                  </a:cubicBezTo>
                  <a:cubicBezTo>
                    <a:pt x="17" y="109"/>
                    <a:pt x="5" y="106"/>
                    <a:pt x="3" y="101"/>
                  </a:cubicBezTo>
                  <a:cubicBezTo>
                    <a:pt x="0" y="96"/>
                    <a:pt x="4" y="85"/>
                    <a:pt x="17" y="81"/>
                  </a:cubicBezTo>
                  <a:cubicBezTo>
                    <a:pt x="38" y="75"/>
                    <a:pt x="184" y="7"/>
                    <a:pt x="203" y="2"/>
                  </a:cubicBezTo>
                  <a:close/>
                </a:path>
              </a:pathLst>
            </a:custGeom>
            <a:solidFill>
              <a:srgbClr val="EF483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44" name="Google Shape;344;p4"/>
            <p:cNvSpPr/>
            <p:nvPr/>
          </p:nvSpPr>
          <p:spPr>
            <a:xfrm>
              <a:off x="3838" y="2042"/>
              <a:ext cx="274" cy="144"/>
            </a:xfrm>
            <a:custGeom>
              <a:avLst/>
              <a:gdLst/>
              <a:ahLst/>
              <a:cxnLst/>
              <a:rect l="l" t="t" r="r" b="b"/>
              <a:pathLst>
                <a:path w="159" h="83" extrusionOk="0">
                  <a:moveTo>
                    <a:pt x="155" y="1"/>
                  </a:moveTo>
                  <a:cubicBezTo>
                    <a:pt x="159" y="0"/>
                    <a:pt x="25" y="71"/>
                    <a:pt x="16" y="78"/>
                  </a:cubicBezTo>
                  <a:cubicBezTo>
                    <a:pt x="10" y="83"/>
                    <a:pt x="3" y="81"/>
                    <a:pt x="1" y="78"/>
                  </a:cubicBezTo>
                  <a:cubicBezTo>
                    <a:pt x="0" y="75"/>
                    <a:pt x="2" y="68"/>
                    <a:pt x="10" y="66"/>
                  </a:cubicBezTo>
                  <a:cubicBezTo>
                    <a:pt x="23" y="62"/>
                    <a:pt x="143" y="4"/>
                    <a:pt x="155" y="1"/>
                  </a:cubicBezTo>
                  <a:close/>
                </a:path>
              </a:pathLst>
            </a:custGeom>
            <a:solidFill>
              <a:srgbClr val="F5918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45" name="Google Shape;345;p4"/>
            <p:cNvSpPr/>
            <p:nvPr/>
          </p:nvSpPr>
          <p:spPr>
            <a:xfrm>
              <a:off x="3828" y="2146"/>
              <a:ext cx="60" cy="45"/>
            </a:xfrm>
            <a:custGeom>
              <a:avLst/>
              <a:gdLst/>
              <a:ahLst/>
              <a:cxnLst/>
              <a:rect l="l" t="t" r="r" b="b"/>
              <a:pathLst>
                <a:path w="35" h="26" extrusionOk="0">
                  <a:moveTo>
                    <a:pt x="34" y="4"/>
                  </a:moveTo>
                  <a:cubicBezTo>
                    <a:pt x="35" y="8"/>
                    <a:pt x="22" y="20"/>
                    <a:pt x="16" y="23"/>
                  </a:cubicBezTo>
                  <a:cubicBezTo>
                    <a:pt x="10" y="26"/>
                    <a:pt x="4" y="25"/>
                    <a:pt x="2" y="21"/>
                  </a:cubicBezTo>
                  <a:cubicBezTo>
                    <a:pt x="0" y="17"/>
                    <a:pt x="3" y="11"/>
                    <a:pt x="9" y="8"/>
                  </a:cubicBezTo>
                  <a:cubicBezTo>
                    <a:pt x="15" y="6"/>
                    <a:pt x="32" y="0"/>
                    <a:pt x="34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46" name="Google Shape;346;p4"/>
            <p:cNvSpPr/>
            <p:nvPr/>
          </p:nvSpPr>
          <p:spPr>
            <a:xfrm>
              <a:off x="3699" y="2134"/>
              <a:ext cx="396" cy="236"/>
            </a:xfrm>
            <a:custGeom>
              <a:avLst/>
              <a:gdLst/>
              <a:ahLst/>
              <a:cxnLst/>
              <a:rect l="l" t="t" r="r" b="b"/>
              <a:pathLst>
                <a:path w="230" h="136" extrusionOk="0">
                  <a:moveTo>
                    <a:pt x="222" y="3"/>
                  </a:moveTo>
                  <a:cubicBezTo>
                    <a:pt x="230" y="0"/>
                    <a:pt x="52" y="110"/>
                    <a:pt x="35" y="125"/>
                  </a:cubicBezTo>
                  <a:cubicBezTo>
                    <a:pt x="22" y="136"/>
                    <a:pt x="8" y="133"/>
                    <a:pt x="4" y="127"/>
                  </a:cubicBezTo>
                  <a:cubicBezTo>
                    <a:pt x="0" y="121"/>
                    <a:pt x="4" y="106"/>
                    <a:pt x="20" y="101"/>
                  </a:cubicBezTo>
                  <a:cubicBezTo>
                    <a:pt x="47" y="91"/>
                    <a:pt x="199" y="11"/>
                    <a:pt x="222" y="3"/>
                  </a:cubicBezTo>
                  <a:close/>
                </a:path>
              </a:pathLst>
            </a:custGeom>
            <a:solidFill>
              <a:srgbClr val="EF483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47" name="Google Shape;347;p4"/>
            <p:cNvSpPr/>
            <p:nvPr/>
          </p:nvSpPr>
          <p:spPr>
            <a:xfrm>
              <a:off x="3725" y="2167"/>
              <a:ext cx="308" cy="182"/>
            </a:xfrm>
            <a:custGeom>
              <a:avLst/>
              <a:gdLst/>
              <a:ahLst/>
              <a:cxnLst/>
              <a:rect l="l" t="t" r="r" b="b"/>
              <a:pathLst>
                <a:path w="179" h="105" extrusionOk="0">
                  <a:moveTo>
                    <a:pt x="175" y="2"/>
                  </a:moveTo>
                  <a:cubicBezTo>
                    <a:pt x="179" y="0"/>
                    <a:pt x="29" y="91"/>
                    <a:pt x="20" y="99"/>
                  </a:cubicBezTo>
                  <a:cubicBezTo>
                    <a:pt x="12" y="105"/>
                    <a:pt x="4" y="103"/>
                    <a:pt x="2" y="100"/>
                  </a:cubicBezTo>
                  <a:cubicBezTo>
                    <a:pt x="0" y="96"/>
                    <a:pt x="2" y="88"/>
                    <a:pt x="11" y="85"/>
                  </a:cubicBezTo>
                  <a:cubicBezTo>
                    <a:pt x="26" y="80"/>
                    <a:pt x="162" y="7"/>
                    <a:pt x="175" y="2"/>
                  </a:cubicBezTo>
                  <a:close/>
                </a:path>
              </a:pathLst>
            </a:custGeom>
            <a:solidFill>
              <a:srgbClr val="F5918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48" name="Google Shape;348;p4"/>
            <p:cNvSpPr/>
            <p:nvPr/>
          </p:nvSpPr>
          <p:spPr>
            <a:xfrm>
              <a:off x="3709" y="2306"/>
              <a:ext cx="72" cy="52"/>
            </a:xfrm>
            <a:custGeom>
              <a:avLst/>
              <a:gdLst/>
              <a:ahLst/>
              <a:cxnLst/>
              <a:rect l="l" t="t" r="r" b="b"/>
              <a:pathLst>
                <a:path w="42" h="30" extrusionOk="0">
                  <a:moveTo>
                    <a:pt x="40" y="5"/>
                  </a:moveTo>
                  <a:cubicBezTo>
                    <a:pt x="42" y="10"/>
                    <a:pt x="25" y="24"/>
                    <a:pt x="19" y="27"/>
                  </a:cubicBezTo>
                  <a:cubicBezTo>
                    <a:pt x="12" y="30"/>
                    <a:pt x="4" y="29"/>
                    <a:pt x="2" y="24"/>
                  </a:cubicBezTo>
                  <a:cubicBezTo>
                    <a:pt x="0" y="20"/>
                    <a:pt x="3" y="13"/>
                    <a:pt x="10" y="10"/>
                  </a:cubicBezTo>
                  <a:cubicBezTo>
                    <a:pt x="17" y="6"/>
                    <a:pt x="37" y="0"/>
                    <a:pt x="4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49" name="Google Shape;349;p4"/>
            <p:cNvSpPr/>
            <p:nvPr/>
          </p:nvSpPr>
          <p:spPr>
            <a:xfrm>
              <a:off x="4000" y="2124"/>
              <a:ext cx="198" cy="119"/>
            </a:xfrm>
            <a:custGeom>
              <a:avLst/>
              <a:gdLst/>
              <a:ahLst/>
              <a:cxnLst/>
              <a:rect l="l" t="t" r="r" b="b"/>
              <a:pathLst>
                <a:path w="115" h="69" extrusionOk="0">
                  <a:moveTo>
                    <a:pt x="110" y="2"/>
                  </a:moveTo>
                  <a:cubicBezTo>
                    <a:pt x="115" y="0"/>
                    <a:pt x="33" y="53"/>
                    <a:pt x="22" y="62"/>
                  </a:cubicBezTo>
                  <a:cubicBezTo>
                    <a:pt x="14" y="69"/>
                    <a:pt x="5" y="68"/>
                    <a:pt x="3" y="64"/>
                  </a:cubicBezTo>
                  <a:cubicBezTo>
                    <a:pt x="0" y="60"/>
                    <a:pt x="3" y="51"/>
                    <a:pt x="13" y="47"/>
                  </a:cubicBezTo>
                  <a:cubicBezTo>
                    <a:pt x="30" y="41"/>
                    <a:pt x="95" y="8"/>
                    <a:pt x="110" y="2"/>
                  </a:cubicBezTo>
                  <a:close/>
                </a:path>
              </a:pathLst>
            </a:custGeom>
            <a:solidFill>
              <a:srgbClr val="EF483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50" name="Google Shape;350;p4"/>
            <p:cNvSpPr/>
            <p:nvPr/>
          </p:nvSpPr>
          <p:spPr>
            <a:xfrm>
              <a:off x="4012" y="2141"/>
              <a:ext cx="158" cy="92"/>
            </a:xfrm>
            <a:custGeom>
              <a:avLst/>
              <a:gdLst/>
              <a:ahLst/>
              <a:cxnLst/>
              <a:rect l="l" t="t" r="r" b="b"/>
              <a:pathLst>
                <a:path w="92" h="53" extrusionOk="0">
                  <a:moveTo>
                    <a:pt x="90" y="1"/>
                  </a:moveTo>
                  <a:cubicBezTo>
                    <a:pt x="92" y="0"/>
                    <a:pt x="16" y="45"/>
                    <a:pt x="11" y="49"/>
                  </a:cubicBezTo>
                  <a:cubicBezTo>
                    <a:pt x="7" y="53"/>
                    <a:pt x="2" y="52"/>
                    <a:pt x="1" y="50"/>
                  </a:cubicBezTo>
                  <a:cubicBezTo>
                    <a:pt x="0" y="48"/>
                    <a:pt x="1" y="44"/>
                    <a:pt x="6" y="42"/>
                  </a:cubicBezTo>
                  <a:cubicBezTo>
                    <a:pt x="15" y="39"/>
                    <a:pt x="82" y="3"/>
                    <a:pt x="90" y="1"/>
                  </a:cubicBezTo>
                  <a:close/>
                </a:path>
              </a:pathLst>
            </a:custGeom>
            <a:solidFill>
              <a:srgbClr val="F5918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51" name="Google Shape;351;p4"/>
            <p:cNvSpPr/>
            <p:nvPr/>
          </p:nvSpPr>
          <p:spPr>
            <a:xfrm>
              <a:off x="4009" y="2203"/>
              <a:ext cx="44" cy="32"/>
            </a:xfrm>
            <a:custGeom>
              <a:avLst/>
              <a:gdLst/>
              <a:ahLst/>
              <a:cxnLst/>
              <a:rect l="l" t="t" r="r" b="b"/>
              <a:pathLst>
                <a:path w="26" h="18" extrusionOk="0">
                  <a:moveTo>
                    <a:pt x="25" y="3"/>
                  </a:moveTo>
                  <a:cubicBezTo>
                    <a:pt x="26" y="6"/>
                    <a:pt x="16" y="14"/>
                    <a:pt x="12" y="16"/>
                  </a:cubicBezTo>
                  <a:cubicBezTo>
                    <a:pt x="8" y="18"/>
                    <a:pt x="3" y="18"/>
                    <a:pt x="2" y="15"/>
                  </a:cubicBezTo>
                  <a:cubicBezTo>
                    <a:pt x="0" y="12"/>
                    <a:pt x="3" y="8"/>
                    <a:pt x="7" y="6"/>
                  </a:cubicBezTo>
                  <a:cubicBezTo>
                    <a:pt x="11" y="4"/>
                    <a:pt x="23" y="0"/>
                    <a:pt x="2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52" name="Google Shape;352;p4"/>
            <p:cNvSpPr/>
            <p:nvPr/>
          </p:nvSpPr>
          <p:spPr>
            <a:xfrm>
              <a:off x="3757" y="2153"/>
              <a:ext cx="14" cy="12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4" y="7"/>
                  </a:moveTo>
                  <a:cubicBezTo>
                    <a:pt x="8" y="7"/>
                    <a:pt x="8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53" name="Google Shape;353;p4"/>
            <p:cNvSpPr/>
            <p:nvPr/>
          </p:nvSpPr>
          <p:spPr>
            <a:xfrm>
              <a:off x="3673" y="2179"/>
              <a:ext cx="16" cy="12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4" y="7"/>
                  </a:moveTo>
                  <a:cubicBezTo>
                    <a:pt x="9" y="7"/>
                    <a:pt x="9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54" name="Google Shape;354;p4"/>
            <p:cNvSpPr/>
            <p:nvPr/>
          </p:nvSpPr>
          <p:spPr>
            <a:xfrm>
              <a:off x="3663" y="2249"/>
              <a:ext cx="13" cy="12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4" y="7"/>
                  </a:moveTo>
                  <a:cubicBezTo>
                    <a:pt x="8" y="7"/>
                    <a:pt x="8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55" name="Google Shape;355;p4"/>
            <p:cNvSpPr/>
            <p:nvPr/>
          </p:nvSpPr>
          <p:spPr>
            <a:xfrm>
              <a:off x="3489" y="2262"/>
              <a:ext cx="15" cy="11"/>
            </a:xfrm>
            <a:custGeom>
              <a:avLst/>
              <a:gdLst/>
              <a:ahLst/>
              <a:cxnLst/>
              <a:rect l="l" t="t" r="r" b="b"/>
              <a:pathLst>
                <a:path w="9" h="6" extrusionOk="0">
                  <a:moveTo>
                    <a:pt x="4" y="6"/>
                  </a:moveTo>
                  <a:cubicBezTo>
                    <a:pt x="9" y="6"/>
                    <a:pt x="9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56" name="Google Shape;356;p4"/>
            <p:cNvSpPr/>
            <p:nvPr/>
          </p:nvSpPr>
          <p:spPr>
            <a:xfrm>
              <a:off x="3584" y="2245"/>
              <a:ext cx="15" cy="12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4" y="7"/>
                  </a:moveTo>
                  <a:cubicBezTo>
                    <a:pt x="9" y="7"/>
                    <a:pt x="9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57" name="Google Shape;357;p4"/>
            <p:cNvSpPr/>
            <p:nvPr/>
          </p:nvSpPr>
          <p:spPr>
            <a:xfrm>
              <a:off x="3603" y="2158"/>
              <a:ext cx="13" cy="12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4" y="7"/>
                  </a:moveTo>
                  <a:cubicBezTo>
                    <a:pt x="8" y="7"/>
                    <a:pt x="8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58" name="Google Shape;358;p4"/>
            <p:cNvSpPr/>
            <p:nvPr/>
          </p:nvSpPr>
          <p:spPr>
            <a:xfrm>
              <a:off x="3776" y="2245"/>
              <a:ext cx="14" cy="12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4" y="7"/>
                  </a:moveTo>
                  <a:cubicBezTo>
                    <a:pt x="8" y="7"/>
                    <a:pt x="8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59" name="Google Shape;359;p4"/>
            <p:cNvSpPr/>
            <p:nvPr/>
          </p:nvSpPr>
          <p:spPr>
            <a:xfrm>
              <a:off x="3809" y="2072"/>
              <a:ext cx="15" cy="10"/>
            </a:xfrm>
            <a:custGeom>
              <a:avLst/>
              <a:gdLst/>
              <a:ahLst/>
              <a:cxnLst/>
              <a:rect l="l" t="t" r="r" b="b"/>
              <a:pathLst>
                <a:path w="9" h="6" extrusionOk="0">
                  <a:moveTo>
                    <a:pt x="5" y="6"/>
                  </a:moveTo>
                  <a:cubicBezTo>
                    <a:pt x="9" y="6"/>
                    <a:pt x="9" y="0"/>
                    <a:pt x="5" y="0"/>
                  </a:cubicBezTo>
                  <a:cubicBezTo>
                    <a:pt x="0" y="0"/>
                    <a:pt x="0" y="6"/>
                    <a:pt x="5" y="6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60" name="Google Shape;360;p4"/>
            <p:cNvSpPr/>
            <p:nvPr/>
          </p:nvSpPr>
          <p:spPr>
            <a:xfrm>
              <a:off x="3749" y="1999"/>
              <a:ext cx="15" cy="12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5" y="7"/>
                  </a:moveTo>
                  <a:cubicBezTo>
                    <a:pt x="9" y="7"/>
                    <a:pt x="9" y="0"/>
                    <a:pt x="5" y="0"/>
                  </a:cubicBezTo>
                  <a:cubicBezTo>
                    <a:pt x="0" y="0"/>
                    <a:pt x="0" y="7"/>
                    <a:pt x="5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61" name="Google Shape;361;p4"/>
            <p:cNvSpPr/>
            <p:nvPr/>
          </p:nvSpPr>
          <p:spPr>
            <a:xfrm>
              <a:off x="3720" y="2099"/>
              <a:ext cx="15" cy="12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5" y="7"/>
                  </a:moveTo>
                  <a:cubicBezTo>
                    <a:pt x="9" y="7"/>
                    <a:pt x="9" y="0"/>
                    <a:pt x="5" y="0"/>
                  </a:cubicBezTo>
                  <a:cubicBezTo>
                    <a:pt x="0" y="0"/>
                    <a:pt x="0" y="7"/>
                    <a:pt x="5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62" name="Google Shape;362;p4"/>
            <p:cNvSpPr/>
            <p:nvPr/>
          </p:nvSpPr>
          <p:spPr>
            <a:xfrm>
              <a:off x="3570" y="2026"/>
              <a:ext cx="15" cy="11"/>
            </a:xfrm>
            <a:custGeom>
              <a:avLst/>
              <a:gdLst/>
              <a:ahLst/>
              <a:cxnLst/>
              <a:rect l="l" t="t" r="r" b="b"/>
              <a:pathLst>
                <a:path w="9" h="6" extrusionOk="0">
                  <a:moveTo>
                    <a:pt x="5" y="6"/>
                  </a:moveTo>
                  <a:cubicBezTo>
                    <a:pt x="9" y="6"/>
                    <a:pt x="9" y="0"/>
                    <a:pt x="5" y="0"/>
                  </a:cubicBezTo>
                  <a:cubicBezTo>
                    <a:pt x="0" y="0"/>
                    <a:pt x="0" y="6"/>
                    <a:pt x="5" y="6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63" name="Google Shape;363;p4"/>
            <p:cNvSpPr/>
            <p:nvPr/>
          </p:nvSpPr>
          <p:spPr>
            <a:xfrm>
              <a:off x="3632" y="2066"/>
              <a:ext cx="14" cy="11"/>
            </a:xfrm>
            <a:custGeom>
              <a:avLst/>
              <a:gdLst/>
              <a:ahLst/>
              <a:cxnLst/>
              <a:rect l="l" t="t" r="r" b="b"/>
              <a:pathLst>
                <a:path w="8" h="6" extrusionOk="0">
                  <a:moveTo>
                    <a:pt x="4" y="6"/>
                  </a:moveTo>
                  <a:cubicBezTo>
                    <a:pt x="8" y="6"/>
                    <a:pt x="8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64" name="Google Shape;364;p4"/>
            <p:cNvSpPr/>
            <p:nvPr/>
          </p:nvSpPr>
          <p:spPr>
            <a:xfrm>
              <a:off x="3864" y="1957"/>
              <a:ext cx="16" cy="12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5" y="7"/>
                  </a:moveTo>
                  <a:cubicBezTo>
                    <a:pt x="9" y="7"/>
                    <a:pt x="9" y="0"/>
                    <a:pt x="5" y="0"/>
                  </a:cubicBezTo>
                  <a:cubicBezTo>
                    <a:pt x="0" y="0"/>
                    <a:pt x="0" y="7"/>
                    <a:pt x="5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65" name="Google Shape;365;p4"/>
            <p:cNvSpPr/>
            <p:nvPr/>
          </p:nvSpPr>
          <p:spPr>
            <a:xfrm>
              <a:off x="3849" y="2047"/>
              <a:ext cx="15" cy="11"/>
            </a:xfrm>
            <a:custGeom>
              <a:avLst/>
              <a:gdLst/>
              <a:ahLst/>
              <a:cxnLst/>
              <a:rect l="l" t="t" r="r" b="b"/>
              <a:pathLst>
                <a:path w="9" h="6" extrusionOk="0">
                  <a:moveTo>
                    <a:pt x="5" y="6"/>
                  </a:moveTo>
                  <a:cubicBezTo>
                    <a:pt x="9" y="6"/>
                    <a:pt x="9" y="0"/>
                    <a:pt x="5" y="0"/>
                  </a:cubicBezTo>
                  <a:cubicBezTo>
                    <a:pt x="0" y="0"/>
                    <a:pt x="0" y="6"/>
                    <a:pt x="5" y="6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66" name="Google Shape;366;p4"/>
            <p:cNvSpPr/>
            <p:nvPr/>
          </p:nvSpPr>
          <p:spPr>
            <a:xfrm>
              <a:off x="3972" y="2047"/>
              <a:ext cx="16" cy="11"/>
            </a:xfrm>
            <a:custGeom>
              <a:avLst/>
              <a:gdLst/>
              <a:ahLst/>
              <a:cxnLst/>
              <a:rect l="l" t="t" r="r" b="b"/>
              <a:pathLst>
                <a:path w="9" h="6" extrusionOk="0">
                  <a:moveTo>
                    <a:pt x="4" y="6"/>
                  </a:moveTo>
                  <a:cubicBezTo>
                    <a:pt x="9" y="6"/>
                    <a:pt x="9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67" name="Google Shape;367;p4"/>
            <p:cNvSpPr/>
            <p:nvPr/>
          </p:nvSpPr>
          <p:spPr>
            <a:xfrm>
              <a:off x="3936" y="1988"/>
              <a:ext cx="14" cy="12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4" y="7"/>
                  </a:moveTo>
                  <a:cubicBezTo>
                    <a:pt x="8" y="7"/>
                    <a:pt x="8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68" name="Google Shape;368;p4"/>
            <p:cNvSpPr/>
            <p:nvPr/>
          </p:nvSpPr>
          <p:spPr>
            <a:xfrm>
              <a:off x="3976" y="2139"/>
              <a:ext cx="14" cy="12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4" y="7"/>
                  </a:moveTo>
                  <a:cubicBezTo>
                    <a:pt x="8" y="7"/>
                    <a:pt x="8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69" name="Google Shape;369;p4"/>
            <p:cNvSpPr/>
            <p:nvPr/>
          </p:nvSpPr>
          <p:spPr>
            <a:xfrm>
              <a:off x="4081" y="2089"/>
              <a:ext cx="14" cy="12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4" y="7"/>
                  </a:moveTo>
                  <a:cubicBezTo>
                    <a:pt x="8" y="7"/>
                    <a:pt x="8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70" name="Google Shape;370;p4"/>
            <p:cNvSpPr/>
            <p:nvPr/>
          </p:nvSpPr>
          <p:spPr>
            <a:xfrm>
              <a:off x="3904" y="2084"/>
              <a:ext cx="15" cy="12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5" y="7"/>
                  </a:moveTo>
                  <a:cubicBezTo>
                    <a:pt x="9" y="7"/>
                    <a:pt x="9" y="0"/>
                    <a:pt x="5" y="0"/>
                  </a:cubicBezTo>
                  <a:cubicBezTo>
                    <a:pt x="0" y="0"/>
                    <a:pt x="0" y="7"/>
                    <a:pt x="5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71" name="Google Shape;371;p4"/>
            <p:cNvSpPr/>
            <p:nvPr/>
          </p:nvSpPr>
          <p:spPr>
            <a:xfrm>
              <a:off x="3847" y="2219"/>
              <a:ext cx="14" cy="12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4" y="7"/>
                  </a:moveTo>
                  <a:cubicBezTo>
                    <a:pt x="8" y="7"/>
                    <a:pt x="8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72" name="Google Shape;372;p4"/>
            <p:cNvSpPr/>
            <p:nvPr/>
          </p:nvSpPr>
          <p:spPr>
            <a:xfrm>
              <a:off x="3971" y="2257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8" h="6" extrusionOk="0">
                  <a:moveTo>
                    <a:pt x="4" y="6"/>
                  </a:moveTo>
                  <a:cubicBezTo>
                    <a:pt x="8" y="6"/>
                    <a:pt x="8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73" name="Google Shape;373;p4"/>
            <p:cNvSpPr/>
            <p:nvPr/>
          </p:nvSpPr>
          <p:spPr>
            <a:xfrm>
              <a:off x="4036" y="2009"/>
              <a:ext cx="14" cy="12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4" y="7"/>
                  </a:moveTo>
                  <a:cubicBezTo>
                    <a:pt x="8" y="7"/>
                    <a:pt x="8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</p:grpSp>
      <p:grpSp>
        <p:nvGrpSpPr>
          <p:cNvPr id="374" name="Google Shape;374;p4"/>
          <p:cNvGrpSpPr/>
          <p:nvPr/>
        </p:nvGrpSpPr>
        <p:grpSpPr>
          <a:xfrm>
            <a:off x="2089783" y="1027137"/>
            <a:ext cx="935042" cy="734420"/>
            <a:chOff x="3566" y="1955"/>
            <a:chExt cx="522" cy="410"/>
          </a:xfrm>
        </p:grpSpPr>
        <p:sp>
          <p:nvSpPr>
            <p:cNvPr id="375" name="Google Shape;375;p4"/>
            <p:cNvSpPr/>
            <p:nvPr/>
          </p:nvSpPr>
          <p:spPr>
            <a:xfrm>
              <a:off x="3599" y="1960"/>
              <a:ext cx="482" cy="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76" name="Google Shape;376;p4"/>
            <p:cNvSpPr/>
            <p:nvPr/>
          </p:nvSpPr>
          <p:spPr>
            <a:xfrm>
              <a:off x="3566" y="1972"/>
              <a:ext cx="484" cy="338"/>
            </a:xfrm>
            <a:custGeom>
              <a:avLst/>
              <a:gdLst/>
              <a:ahLst/>
              <a:cxnLst/>
              <a:rect l="l" t="t" r="r" b="b"/>
              <a:pathLst>
                <a:path w="280" h="195" extrusionOk="0">
                  <a:moveTo>
                    <a:pt x="93" y="193"/>
                  </a:moveTo>
                  <a:cubicBezTo>
                    <a:pt x="117" y="191"/>
                    <a:pt x="113" y="186"/>
                    <a:pt x="139" y="168"/>
                  </a:cubicBezTo>
                  <a:cubicBezTo>
                    <a:pt x="165" y="149"/>
                    <a:pt x="166" y="170"/>
                    <a:pt x="189" y="157"/>
                  </a:cubicBezTo>
                  <a:cubicBezTo>
                    <a:pt x="213" y="144"/>
                    <a:pt x="212" y="134"/>
                    <a:pt x="215" y="114"/>
                  </a:cubicBezTo>
                  <a:cubicBezTo>
                    <a:pt x="218" y="93"/>
                    <a:pt x="228" y="82"/>
                    <a:pt x="238" y="77"/>
                  </a:cubicBezTo>
                  <a:cubicBezTo>
                    <a:pt x="275" y="58"/>
                    <a:pt x="271" y="65"/>
                    <a:pt x="280" y="25"/>
                  </a:cubicBezTo>
                  <a:cubicBezTo>
                    <a:pt x="256" y="0"/>
                    <a:pt x="216" y="38"/>
                    <a:pt x="155" y="81"/>
                  </a:cubicBezTo>
                  <a:cubicBezTo>
                    <a:pt x="143" y="90"/>
                    <a:pt x="90" y="93"/>
                    <a:pt x="78" y="100"/>
                  </a:cubicBezTo>
                  <a:cubicBezTo>
                    <a:pt x="21" y="130"/>
                    <a:pt x="0" y="151"/>
                    <a:pt x="38" y="191"/>
                  </a:cubicBezTo>
                  <a:cubicBezTo>
                    <a:pt x="39" y="192"/>
                    <a:pt x="41" y="193"/>
                    <a:pt x="42" y="195"/>
                  </a:cubicBezTo>
                  <a:cubicBezTo>
                    <a:pt x="61" y="191"/>
                    <a:pt x="69" y="194"/>
                    <a:pt x="93" y="193"/>
                  </a:cubicBezTo>
                  <a:close/>
                </a:path>
              </a:pathLst>
            </a:custGeom>
            <a:solidFill>
              <a:srgbClr val="CDD4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77" name="Google Shape;377;p4"/>
            <p:cNvSpPr/>
            <p:nvPr/>
          </p:nvSpPr>
          <p:spPr>
            <a:xfrm>
              <a:off x="3639" y="2015"/>
              <a:ext cx="449" cy="350"/>
            </a:xfrm>
            <a:custGeom>
              <a:avLst/>
              <a:gdLst/>
              <a:ahLst/>
              <a:cxnLst/>
              <a:rect l="l" t="t" r="r" b="b"/>
              <a:pathLst>
                <a:path w="260" h="202" extrusionOk="0">
                  <a:moveTo>
                    <a:pt x="254" y="38"/>
                  </a:moveTo>
                  <a:cubicBezTo>
                    <a:pt x="254" y="38"/>
                    <a:pt x="254" y="38"/>
                    <a:pt x="254" y="38"/>
                  </a:cubicBezTo>
                  <a:cubicBezTo>
                    <a:pt x="253" y="29"/>
                    <a:pt x="250" y="20"/>
                    <a:pt x="245" y="11"/>
                  </a:cubicBezTo>
                  <a:cubicBezTo>
                    <a:pt x="243" y="7"/>
                    <a:pt x="241" y="3"/>
                    <a:pt x="238" y="0"/>
                  </a:cubicBezTo>
                  <a:cubicBezTo>
                    <a:pt x="229" y="40"/>
                    <a:pt x="233" y="33"/>
                    <a:pt x="196" y="52"/>
                  </a:cubicBezTo>
                  <a:cubicBezTo>
                    <a:pt x="186" y="57"/>
                    <a:pt x="176" y="68"/>
                    <a:pt x="173" y="89"/>
                  </a:cubicBezTo>
                  <a:cubicBezTo>
                    <a:pt x="170" y="109"/>
                    <a:pt x="171" y="119"/>
                    <a:pt x="147" y="132"/>
                  </a:cubicBezTo>
                  <a:cubicBezTo>
                    <a:pt x="124" y="145"/>
                    <a:pt x="123" y="124"/>
                    <a:pt x="97" y="143"/>
                  </a:cubicBezTo>
                  <a:cubicBezTo>
                    <a:pt x="71" y="161"/>
                    <a:pt x="75" y="166"/>
                    <a:pt x="51" y="168"/>
                  </a:cubicBezTo>
                  <a:cubicBezTo>
                    <a:pt x="27" y="169"/>
                    <a:pt x="19" y="166"/>
                    <a:pt x="0" y="170"/>
                  </a:cubicBezTo>
                  <a:cubicBezTo>
                    <a:pt x="17" y="186"/>
                    <a:pt x="35" y="194"/>
                    <a:pt x="54" y="197"/>
                  </a:cubicBezTo>
                  <a:cubicBezTo>
                    <a:pt x="95" y="202"/>
                    <a:pt x="139" y="179"/>
                    <a:pt x="185" y="146"/>
                  </a:cubicBezTo>
                  <a:cubicBezTo>
                    <a:pt x="238" y="108"/>
                    <a:pt x="260" y="73"/>
                    <a:pt x="254" y="38"/>
                  </a:cubicBezTo>
                  <a:close/>
                </a:path>
              </a:pathLst>
            </a:custGeom>
            <a:solidFill>
              <a:srgbClr val="ABB7B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78" name="Google Shape;378;p4"/>
            <p:cNvSpPr/>
            <p:nvPr/>
          </p:nvSpPr>
          <p:spPr>
            <a:xfrm>
              <a:off x="3602" y="2126"/>
              <a:ext cx="187" cy="113"/>
            </a:xfrm>
            <a:custGeom>
              <a:avLst/>
              <a:gdLst/>
              <a:ahLst/>
              <a:cxnLst/>
              <a:rect l="l" t="t" r="r" b="b"/>
              <a:pathLst>
                <a:path w="108" h="65" extrusionOk="0">
                  <a:moveTo>
                    <a:pt x="0" y="55"/>
                  </a:moveTo>
                  <a:cubicBezTo>
                    <a:pt x="0" y="55"/>
                    <a:pt x="12" y="65"/>
                    <a:pt x="29" y="58"/>
                  </a:cubicBezTo>
                  <a:cubicBezTo>
                    <a:pt x="45" y="51"/>
                    <a:pt x="43" y="51"/>
                    <a:pt x="55" y="38"/>
                  </a:cubicBezTo>
                  <a:cubicBezTo>
                    <a:pt x="68" y="26"/>
                    <a:pt x="73" y="19"/>
                    <a:pt x="89" y="15"/>
                  </a:cubicBezTo>
                  <a:cubicBezTo>
                    <a:pt x="104" y="12"/>
                    <a:pt x="108" y="0"/>
                    <a:pt x="108" y="0"/>
                  </a:cubicBezTo>
                  <a:cubicBezTo>
                    <a:pt x="108" y="0"/>
                    <a:pt x="62" y="8"/>
                    <a:pt x="61" y="9"/>
                  </a:cubicBezTo>
                  <a:cubicBezTo>
                    <a:pt x="61" y="9"/>
                    <a:pt x="56" y="11"/>
                    <a:pt x="54" y="12"/>
                  </a:cubicBezTo>
                  <a:cubicBezTo>
                    <a:pt x="54" y="12"/>
                    <a:pt x="25" y="28"/>
                    <a:pt x="20" y="33"/>
                  </a:cubicBezTo>
                  <a:cubicBezTo>
                    <a:pt x="20" y="33"/>
                    <a:pt x="4" y="45"/>
                    <a:pt x="0" y="55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79" name="Google Shape;379;p4"/>
            <p:cNvSpPr/>
            <p:nvPr/>
          </p:nvSpPr>
          <p:spPr>
            <a:xfrm>
              <a:off x="3729" y="2081"/>
              <a:ext cx="359" cy="284"/>
            </a:xfrm>
            <a:custGeom>
              <a:avLst/>
              <a:gdLst/>
              <a:ahLst/>
              <a:cxnLst/>
              <a:rect l="l" t="t" r="r" b="b"/>
              <a:pathLst>
                <a:path w="208" h="164" extrusionOk="0">
                  <a:moveTo>
                    <a:pt x="133" y="108"/>
                  </a:moveTo>
                  <a:cubicBezTo>
                    <a:pt x="87" y="141"/>
                    <a:pt x="43" y="164"/>
                    <a:pt x="2" y="159"/>
                  </a:cubicBezTo>
                  <a:cubicBezTo>
                    <a:pt x="0" y="154"/>
                    <a:pt x="2" y="149"/>
                    <a:pt x="9" y="147"/>
                  </a:cubicBezTo>
                  <a:cubicBezTo>
                    <a:pt x="24" y="141"/>
                    <a:pt x="14" y="140"/>
                    <a:pt x="35" y="142"/>
                  </a:cubicBezTo>
                  <a:cubicBezTo>
                    <a:pt x="57" y="143"/>
                    <a:pt x="65" y="135"/>
                    <a:pt x="78" y="126"/>
                  </a:cubicBezTo>
                  <a:cubicBezTo>
                    <a:pt x="91" y="116"/>
                    <a:pt x="98" y="112"/>
                    <a:pt x="114" y="100"/>
                  </a:cubicBezTo>
                  <a:cubicBezTo>
                    <a:pt x="131" y="87"/>
                    <a:pt x="122" y="68"/>
                    <a:pt x="130" y="56"/>
                  </a:cubicBezTo>
                  <a:cubicBezTo>
                    <a:pt x="138" y="44"/>
                    <a:pt x="154" y="24"/>
                    <a:pt x="168" y="24"/>
                  </a:cubicBezTo>
                  <a:cubicBezTo>
                    <a:pt x="182" y="25"/>
                    <a:pt x="202" y="0"/>
                    <a:pt x="202" y="0"/>
                  </a:cubicBezTo>
                  <a:cubicBezTo>
                    <a:pt x="208" y="35"/>
                    <a:pt x="186" y="70"/>
                    <a:pt x="133" y="108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80" name="Google Shape;380;p4"/>
            <p:cNvSpPr/>
            <p:nvPr/>
          </p:nvSpPr>
          <p:spPr>
            <a:xfrm>
              <a:off x="3727" y="2227"/>
              <a:ext cx="40" cy="36"/>
            </a:xfrm>
            <a:prstGeom prst="ellipse">
              <a:avLst/>
            </a:pr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81" name="Google Shape;381;p4"/>
            <p:cNvSpPr/>
            <p:nvPr/>
          </p:nvSpPr>
          <p:spPr>
            <a:xfrm>
              <a:off x="3869" y="2121"/>
              <a:ext cx="65" cy="49"/>
            </a:xfrm>
            <a:custGeom>
              <a:avLst/>
              <a:gdLst/>
              <a:ahLst/>
              <a:cxnLst/>
              <a:rect l="l" t="t" r="r" b="b"/>
              <a:pathLst>
                <a:path w="38" h="28" extrusionOk="0">
                  <a:moveTo>
                    <a:pt x="38" y="8"/>
                  </a:moveTo>
                  <a:cubicBezTo>
                    <a:pt x="38" y="15"/>
                    <a:pt x="24" y="28"/>
                    <a:pt x="14" y="28"/>
                  </a:cubicBezTo>
                  <a:cubicBezTo>
                    <a:pt x="3" y="28"/>
                    <a:pt x="0" y="22"/>
                    <a:pt x="0" y="14"/>
                  </a:cubicBezTo>
                  <a:cubicBezTo>
                    <a:pt x="0" y="6"/>
                    <a:pt x="3" y="4"/>
                    <a:pt x="14" y="4"/>
                  </a:cubicBezTo>
                  <a:cubicBezTo>
                    <a:pt x="25" y="4"/>
                    <a:pt x="38" y="0"/>
                    <a:pt x="38" y="8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82" name="Google Shape;382;p4"/>
            <p:cNvSpPr/>
            <p:nvPr/>
          </p:nvSpPr>
          <p:spPr>
            <a:xfrm>
              <a:off x="3829" y="2208"/>
              <a:ext cx="17" cy="31"/>
            </a:xfrm>
            <a:prstGeom prst="ellipse">
              <a:avLst/>
            </a:pr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83" name="Google Shape;383;p4"/>
            <p:cNvSpPr/>
            <p:nvPr/>
          </p:nvSpPr>
          <p:spPr>
            <a:xfrm>
              <a:off x="3661" y="1976"/>
              <a:ext cx="83" cy="147"/>
            </a:xfrm>
            <a:custGeom>
              <a:avLst/>
              <a:gdLst/>
              <a:ahLst/>
              <a:cxnLst/>
              <a:rect l="l" t="t" r="r" b="b"/>
              <a:pathLst>
                <a:path w="48" h="85" extrusionOk="0">
                  <a:moveTo>
                    <a:pt x="19" y="10"/>
                  </a:moveTo>
                  <a:cubicBezTo>
                    <a:pt x="14" y="15"/>
                    <a:pt x="15" y="15"/>
                    <a:pt x="13" y="24"/>
                  </a:cubicBezTo>
                  <a:cubicBezTo>
                    <a:pt x="10" y="34"/>
                    <a:pt x="6" y="29"/>
                    <a:pt x="3" y="36"/>
                  </a:cubicBezTo>
                  <a:cubicBezTo>
                    <a:pt x="0" y="43"/>
                    <a:pt x="2" y="46"/>
                    <a:pt x="5" y="51"/>
                  </a:cubicBezTo>
                  <a:cubicBezTo>
                    <a:pt x="8" y="56"/>
                    <a:pt x="8" y="61"/>
                    <a:pt x="6" y="64"/>
                  </a:cubicBezTo>
                  <a:cubicBezTo>
                    <a:pt x="1" y="75"/>
                    <a:pt x="1" y="73"/>
                    <a:pt x="6" y="83"/>
                  </a:cubicBezTo>
                  <a:cubicBezTo>
                    <a:pt x="16" y="85"/>
                    <a:pt x="18" y="69"/>
                    <a:pt x="25" y="48"/>
                  </a:cubicBezTo>
                  <a:cubicBezTo>
                    <a:pt x="26" y="43"/>
                    <a:pt x="38" y="33"/>
                    <a:pt x="40" y="29"/>
                  </a:cubicBezTo>
                  <a:cubicBezTo>
                    <a:pt x="47" y="12"/>
                    <a:pt x="48" y="3"/>
                    <a:pt x="32" y="1"/>
                  </a:cubicBezTo>
                  <a:cubicBezTo>
                    <a:pt x="32" y="1"/>
                    <a:pt x="31" y="0"/>
                    <a:pt x="31" y="0"/>
                  </a:cubicBezTo>
                  <a:cubicBezTo>
                    <a:pt x="27" y="5"/>
                    <a:pt x="24" y="6"/>
                    <a:pt x="19" y="10"/>
                  </a:cubicBezTo>
                  <a:close/>
                </a:path>
              </a:pathLst>
            </a:custGeom>
            <a:solidFill>
              <a:srgbClr val="CDD4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84" name="Google Shape;384;p4"/>
            <p:cNvSpPr/>
            <p:nvPr/>
          </p:nvSpPr>
          <p:spPr>
            <a:xfrm>
              <a:off x="3637" y="1976"/>
              <a:ext cx="78" cy="143"/>
            </a:xfrm>
            <a:custGeom>
              <a:avLst/>
              <a:gdLst/>
              <a:ahLst/>
              <a:cxnLst/>
              <a:rect l="l" t="t" r="r" b="b"/>
              <a:pathLst>
                <a:path w="45" h="83" extrusionOk="0">
                  <a:moveTo>
                    <a:pt x="9" y="78"/>
                  </a:moveTo>
                  <a:cubicBezTo>
                    <a:pt x="9" y="78"/>
                    <a:pt x="9" y="78"/>
                    <a:pt x="9" y="78"/>
                  </a:cubicBezTo>
                  <a:cubicBezTo>
                    <a:pt x="11" y="80"/>
                    <a:pt x="13" y="81"/>
                    <a:pt x="16" y="82"/>
                  </a:cubicBezTo>
                  <a:cubicBezTo>
                    <a:pt x="18" y="83"/>
                    <a:pt x="19" y="83"/>
                    <a:pt x="20" y="83"/>
                  </a:cubicBezTo>
                  <a:cubicBezTo>
                    <a:pt x="15" y="73"/>
                    <a:pt x="15" y="75"/>
                    <a:pt x="20" y="64"/>
                  </a:cubicBezTo>
                  <a:cubicBezTo>
                    <a:pt x="22" y="61"/>
                    <a:pt x="22" y="56"/>
                    <a:pt x="19" y="51"/>
                  </a:cubicBezTo>
                  <a:cubicBezTo>
                    <a:pt x="16" y="46"/>
                    <a:pt x="14" y="43"/>
                    <a:pt x="17" y="36"/>
                  </a:cubicBezTo>
                  <a:cubicBezTo>
                    <a:pt x="20" y="29"/>
                    <a:pt x="24" y="34"/>
                    <a:pt x="27" y="24"/>
                  </a:cubicBezTo>
                  <a:cubicBezTo>
                    <a:pt x="29" y="15"/>
                    <a:pt x="28" y="15"/>
                    <a:pt x="33" y="10"/>
                  </a:cubicBezTo>
                  <a:cubicBezTo>
                    <a:pt x="38" y="6"/>
                    <a:pt x="41" y="5"/>
                    <a:pt x="45" y="0"/>
                  </a:cubicBezTo>
                  <a:cubicBezTo>
                    <a:pt x="38" y="0"/>
                    <a:pt x="32" y="1"/>
                    <a:pt x="27" y="4"/>
                  </a:cubicBezTo>
                  <a:cubicBezTo>
                    <a:pt x="16" y="10"/>
                    <a:pt x="10" y="24"/>
                    <a:pt x="6" y="40"/>
                  </a:cubicBezTo>
                  <a:cubicBezTo>
                    <a:pt x="0" y="58"/>
                    <a:pt x="2" y="70"/>
                    <a:pt x="9" y="78"/>
                  </a:cubicBezTo>
                  <a:close/>
                </a:path>
              </a:pathLst>
            </a:custGeom>
            <a:solidFill>
              <a:srgbClr val="ABB7B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85" name="Google Shape;385;p4"/>
            <p:cNvSpPr/>
            <p:nvPr/>
          </p:nvSpPr>
          <p:spPr>
            <a:xfrm>
              <a:off x="3710" y="1989"/>
              <a:ext cx="31" cy="58"/>
            </a:xfrm>
            <a:custGeom>
              <a:avLst/>
              <a:gdLst/>
              <a:ahLst/>
              <a:cxnLst/>
              <a:rect l="l" t="t" r="r" b="b"/>
              <a:pathLst>
                <a:path w="18" h="33" extrusionOk="0">
                  <a:moveTo>
                    <a:pt x="17" y="0"/>
                  </a:moveTo>
                  <a:cubicBezTo>
                    <a:pt x="17" y="0"/>
                    <a:pt x="12" y="0"/>
                    <a:pt x="9" y="5"/>
                  </a:cubicBezTo>
                  <a:cubicBezTo>
                    <a:pt x="7" y="10"/>
                    <a:pt x="7" y="9"/>
                    <a:pt x="7" y="14"/>
                  </a:cubicBezTo>
                  <a:cubicBezTo>
                    <a:pt x="6" y="20"/>
                    <a:pt x="6" y="22"/>
                    <a:pt x="3" y="26"/>
                  </a:cubicBezTo>
                  <a:cubicBezTo>
                    <a:pt x="0" y="30"/>
                    <a:pt x="1" y="33"/>
                    <a:pt x="1" y="33"/>
                  </a:cubicBezTo>
                  <a:cubicBezTo>
                    <a:pt x="1" y="33"/>
                    <a:pt x="11" y="23"/>
                    <a:pt x="11" y="22"/>
                  </a:cubicBezTo>
                  <a:cubicBezTo>
                    <a:pt x="11" y="22"/>
                    <a:pt x="12" y="21"/>
                    <a:pt x="12" y="20"/>
                  </a:cubicBezTo>
                  <a:cubicBezTo>
                    <a:pt x="12" y="20"/>
                    <a:pt x="16" y="11"/>
                    <a:pt x="16" y="9"/>
                  </a:cubicBezTo>
                  <a:cubicBezTo>
                    <a:pt x="16" y="9"/>
                    <a:pt x="18" y="4"/>
                    <a:pt x="17" y="0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86" name="Google Shape;386;p4"/>
            <p:cNvSpPr/>
            <p:nvPr/>
          </p:nvSpPr>
          <p:spPr>
            <a:xfrm>
              <a:off x="3637" y="1983"/>
              <a:ext cx="50" cy="128"/>
            </a:xfrm>
            <a:custGeom>
              <a:avLst/>
              <a:gdLst/>
              <a:ahLst/>
              <a:cxnLst/>
              <a:rect l="l" t="t" r="r" b="b"/>
              <a:pathLst>
                <a:path w="29" h="74" extrusionOk="0">
                  <a:moveTo>
                    <a:pt x="6" y="36"/>
                  </a:moveTo>
                  <a:cubicBezTo>
                    <a:pt x="10" y="20"/>
                    <a:pt x="16" y="6"/>
                    <a:pt x="27" y="0"/>
                  </a:cubicBezTo>
                  <a:cubicBezTo>
                    <a:pt x="28" y="1"/>
                    <a:pt x="29" y="2"/>
                    <a:pt x="27" y="4"/>
                  </a:cubicBezTo>
                  <a:cubicBezTo>
                    <a:pt x="25" y="8"/>
                    <a:pt x="28" y="6"/>
                    <a:pt x="22" y="10"/>
                  </a:cubicBezTo>
                  <a:cubicBezTo>
                    <a:pt x="17" y="14"/>
                    <a:pt x="17" y="17"/>
                    <a:pt x="15" y="22"/>
                  </a:cubicBezTo>
                  <a:cubicBezTo>
                    <a:pt x="14" y="26"/>
                    <a:pt x="13" y="28"/>
                    <a:pt x="11" y="34"/>
                  </a:cubicBezTo>
                  <a:cubicBezTo>
                    <a:pt x="10" y="40"/>
                    <a:pt x="16" y="43"/>
                    <a:pt x="16" y="47"/>
                  </a:cubicBezTo>
                  <a:cubicBezTo>
                    <a:pt x="16" y="52"/>
                    <a:pt x="16" y="59"/>
                    <a:pt x="13" y="62"/>
                  </a:cubicBezTo>
                  <a:cubicBezTo>
                    <a:pt x="9" y="64"/>
                    <a:pt x="9" y="73"/>
                    <a:pt x="9" y="74"/>
                  </a:cubicBezTo>
                  <a:cubicBezTo>
                    <a:pt x="2" y="66"/>
                    <a:pt x="0" y="54"/>
                    <a:pt x="6" y="36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87" name="Google Shape;387;p4"/>
            <p:cNvSpPr/>
            <p:nvPr/>
          </p:nvSpPr>
          <p:spPr>
            <a:xfrm>
              <a:off x="3692" y="2003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3" y="6"/>
                  </a:moveTo>
                  <a:cubicBezTo>
                    <a:pt x="2" y="4"/>
                    <a:pt x="0" y="4"/>
                    <a:pt x="3" y="2"/>
                  </a:cubicBezTo>
                  <a:cubicBezTo>
                    <a:pt x="6" y="0"/>
                    <a:pt x="6" y="1"/>
                    <a:pt x="7" y="3"/>
                  </a:cubicBezTo>
                  <a:cubicBezTo>
                    <a:pt x="8" y="4"/>
                    <a:pt x="9" y="5"/>
                    <a:pt x="7" y="7"/>
                  </a:cubicBezTo>
                  <a:cubicBezTo>
                    <a:pt x="4" y="9"/>
                    <a:pt x="4" y="7"/>
                    <a:pt x="3" y="6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88" name="Google Shape;388;p4"/>
            <p:cNvSpPr/>
            <p:nvPr/>
          </p:nvSpPr>
          <p:spPr>
            <a:xfrm>
              <a:off x="3675" y="2052"/>
              <a:ext cx="17" cy="22"/>
            </a:xfrm>
            <a:custGeom>
              <a:avLst/>
              <a:gdLst/>
              <a:ahLst/>
              <a:cxnLst/>
              <a:rect l="l" t="t" r="r" b="b"/>
              <a:pathLst>
                <a:path w="10" h="13" extrusionOk="0">
                  <a:moveTo>
                    <a:pt x="1" y="11"/>
                  </a:moveTo>
                  <a:cubicBezTo>
                    <a:pt x="0" y="9"/>
                    <a:pt x="1" y="4"/>
                    <a:pt x="3" y="2"/>
                  </a:cubicBezTo>
                  <a:cubicBezTo>
                    <a:pt x="6" y="0"/>
                    <a:pt x="7" y="1"/>
                    <a:pt x="9" y="3"/>
                  </a:cubicBezTo>
                  <a:cubicBezTo>
                    <a:pt x="10" y="5"/>
                    <a:pt x="10" y="6"/>
                    <a:pt x="7" y="8"/>
                  </a:cubicBezTo>
                  <a:cubicBezTo>
                    <a:pt x="5" y="10"/>
                    <a:pt x="3" y="13"/>
                    <a:pt x="1" y="11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89" name="Google Shape;389;p4"/>
            <p:cNvSpPr/>
            <p:nvPr/>
          </p:nvSpPr>
          <p:spPr>
            <a:xfrm>
              <a:off x="3680" y="2028"/>
              <a:ext cx="9" cy="10"/>
            </a:xfrm>
            <a:custGeom>
              <a:avLst/>
              <a:gdLst/>
              <a:ahLst/>
              <a:cxnLst/>
              <a:rect l="l" t="t" r="r" b="b"/>
              <a:pathLst>
                <a:path w="5" h="6" extrusionOk="0">
                  <a:moveTo>
                    <a:pt x="0" y="4"/>
                  </a:moveTo>
                  <a:cubicBezTo>
                    <a:pt x="0" y="3"/>
                    <a:pt x="0" y="1"/>
                    <a:pt x="0" y="1"/>
                  </a:cubicBezTo>
                  <a:cubicBezTo>
                    <a:pt x="1" y="0"/>
                    <a:pt x="2" y="1"/>
                    <a:pt x="2" y="2"/>
                  </a:cubicBezTo>
                  <a:cubicBezTo>
                    <a:pt x="3" y="4"/>
                    <a:pt x="5" y="4"/>
                    <a:pt x="4" y="5"/>
                  </a:cubicBezTo>
                  <a:cubicBezTo>
                    <a:pt x="3" y="6"/>
                    <a:pt x="1" y="5"/>
                    <a:pt x="0" y="4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90" name="Google Shape;390;p4"/>
            <p:cNvSpPr/>
            <p:nvPr/>
          </p:nvSpPr>
          <p:spPr>
            <a:xfrm>
              <a:off x="3758" y="1979"/>
              <a:ext cx="185" cy="118"/>
            </a:xfrm>
            <a:custGeom>
              <a:avLst/>
              <a:gdLst/>
              <a:ahLst/>
              <a:cxnLst/>
              <a:rect l="l" t="t" r="r" b="b"/>
              <a:pathLst>
                <a:path w="107" h="68" extrusionOk="0">
                  <a:moveTo>
                    <a:pt x="73" y="0"/>
                  </a:moveTo>
                  <a:cubicBezTo>
                    <a:pt x="64" y="0"/>
                    <a:pt x="65" y="2"/>
                    <a:pt x="55" y="8"/>
                  </a:cubicBezTo>
                  <a:cubicBezTo>
                    <a:pt x="45" y="15"/>
                    <a:pt x="45" y="7"/>
                    <a:pt x="36" y="11"/>
                  </a:cubicBezTo>
                  <a:cubicBezTo>
                    <a:pt x="27" y="15"/>
                    <a:pt x="27" y="19"/>
                    <a:pt x="26" y="27"/>
                  </a:cubicBezTo>
                  <a:cubicBezTo>
                    <a:pt x="24" y="34"/>
                    <a:pt x="20" y="38"/>
                    <a:pt x="16" y="40"/>
                  </a:cubicBezTo>
                  <a:cubicBezTo>
                    <a:pt x="2" y="46"/>
                    <a:pt x="4" y="44"/>
                    <a:pt x="0" y="58"/>
                  </a:cubicBezTo>
                  <a:cubicBezTo>
                    <a:pt x="8" y="68"/>
                    <a:pt x="24" y="55"/>
                    <a:pt x="47" y="40"/>
                  </a:cubicBezTo>
                  <a:cubicBezTo>
                    <a:pt x="52" y="37"/>
                    <a:pt x="72" y="37"/>
                    <a:pt x="77" y="35"/>
                  </a:cubicBezTo>
                  <a:cubicBezTo>
                    <a:pt x="98" y="25"/>
                    <a:pt x="107" y="18"/>
                    <a:pt x="93" y="2"/>
                  </a:cubicBezTo>
                  <a:cubicBezTo>
                    <a:pt x="93" y="1"/>
                    <a:pt x="92" y="1"/>
                    <a:pt x="92" y="0"/>
                  </a:cubicBezTo>
                  <a:cubicBezTo>
                    <a:pt x="85" y="1"/>
                    <a:pt x="82" y="0"/>
                    <a:pt x="73" y="0"/>
                  </a:cubicBezTo>
                  <a:close/>
                </a:path>
              </a:pathLst>
            </a:custGeom>
            <a:solidFill>
              <a:srgbClr val="CDD4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91" name="Google Shape;391;p4"/>
            <p:cNvSpPr/>
            <p:nvPr/>
          </p:nvSpPr>
          <p:spPr>
            <a:xfrm>
              <a:off x="3746" y="1955"/>
              <a:ext cx="171" cy="125"/>
            </a:xfrm>
            <a:custGeom>
              <a:avLst/>
              <a:gdLst/>
              <a:ahLst/>
              <a:cxnLst/>
              <a:rect l="l" t="t" r="r" b="b"/>
              <a:pathLst>
                <a:path w="99" h="72" extrusionOk="0">
                  <a:moveTo>
                    <a:pt x="1" y="58"/>
                  </a:moveTo>
                  <a:cubicBezTo>
                    <a:pt x="1" y="58"/>
                    <a:pt x="1" y="58"/>
                    <a:pt x="1" y="58"/>
                  </a:cubicBezTo>
                  <a:cubicBezTo>
                    <a:pt x="2" y="61"/>
                    <a:pt x="2" y="65"/>
                    <a:pt x="4" y="68"/>
                  </a:cubicBezTo>
                  <a:cubicBezTo>
                    <a:pt x="5" y="70"/>
                    <a:pt x="6" y="71"/>
                    <a:pt x="7" y="72"/>
                  </a:cubicBezTo>
                  <a:cubicBezTo>
                    <a:pt x="11" y="58"/>
                    <a:pt x="9" y="60"/>
                    <a:pt x="23" y="54"/>
                  </a:cubicBezTo>
                  <a:cubicBezTo>
                    <a:pt x="27" y="52"/>
                    <a:pt x="31" y="48"/>
                    <a:pt x="33" y="41"/>
                  </a:cubicBezTo>
                  <a:cubicBezTo>
                    <a:pt x="34" y="33"/>
                    <a:pt x="34" y="29"/>
                    <a:pt x="43" y="25"/>
                  </a:cubicBezTo>
                  <a:cubicBezTo>
                    <a:pt x="52" y="21"/>
                    <a:pt x="52" y="29"/>
                    <a:pt x="62" y="22"/>
                  </a:cubicBezTo>
                  <a:cubicBezTo>
                    <a:pt x="72" y="16"/>
                    <a:pt x="71" y="14"/>
                    <a:pt x="80" y="14"/>
                  </a:cubicBezTo>
                  <a:cubicBezTo>
                    <a:pt x="89" y="14"/>
                    <a:pt x="92" y="15"/>
                    <a:pt x="99" y="14"/>
                  </a:cubicBezTo>
                  <a:cubicBezTo>
                    <a:pt x="93" y="8"/>
                    <a:pt x="87" y="4"/>
                    <a:pt x="80" y="3"/>
                  </a:cubicBezTo>
                  <a:cubicBezTo>
                    <a:pt x="64" y="0"/>
                    <a:pt x="47" y="8"/>
                    <a:pt x="30" y="19"/>
                  </a:cubicBezTo>
                  <a:cubicBezTo>
                    <a:pt x="9" y="32"/>
                    <a:pt x="0" y="45"/>
                    <a:pt x="1" y="58"/>
                  </a:cubicBezTo>
                  <a:close/>
                </a:path>
              </a:pathLst>
            </a:custGeom>
            <a:solidFill>
              <a:srgbClr val="ABB7B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92" name="Google Shape;392;p4"/>
            <p:cNvSpPr/>
            <p:nvPr/>
          </p:nvSpPr>
          <p:spPr>
            <a:xfrm>
              <a:off x="3856" y="2007"/>
              <a:ext cx="73" cy="38"/>
            </a:xfrm>
            <a:custGeom>
              <a:avLst/>
              <a:gdLst/>
              <a:ahLst/>
              <a:cxnLst/>
              <a:rect l="l" t="t" r="r" b="b"/>
              <a:pathLst>
                <a:path w="42" h="22" extrusionOk="0">
                  <a:moveTo>
                    <a:pt x="42" y="4"/>
                  </a:moveTo>
                  <a:cubicBezTo>
                    <a:pt x="42" y="4"/>
                    <a:pt x="37" y="0"/>
                    <a:pt x="31" y="2"/>
                  </a:cubicBezTo>
                  <a:cubicBezTo>
                    <a:pt x="25" y="4"/>
                    <a:pt x="25" y="4"/>
                    <a:pt x="21" y="9"/>
                  </a:cubicBezTo>
                  <a:cubicBezTo>
                    <a:pt x="16" y="13"/>
                    <a:pt x="14" y="15"/>
                    <a:pt x="8" y="17"/>
                  </a:cubicBezTo>
                  <a:cubicBezTo>
                    <a:pt x="2" y="18"/>
                    <a:pt x="0" y="22"/>
                    <a:pt x="0" y="22"/>
                  </a:cubicBezTo>
                  <a:cubicBezTo>
                    <a:pt x="0" y="22"/>
                    <a:pt x="17" y="20"/>
                    <a:pt x="18" y="20"/>
                  </a:cubicBezTo>
                  <a:cubicBezTo>
                    <a:pt x="18" y="20"/>
                    <a:pt x="20" y="19"/>
                    <a:pt x="21" y="18"/>
                  </a:cubicBezTo>
                  <a:cubicBezTo>
                    <a:pt x="21" y="18"/>
                    <a:pt x="32" y="13"/>
                    <a:pt x="34" y="11"/>
                  </a:cubicBezTo>
                  <a:cubicBezTo>
                    <a:pt x="34" y="11"/>
                    <a:pt x="40" y="8"/>
                    <a:pt x="42" y="4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93" name="Google Shape;393;p4"/>
            <p:cNvSpPr/>
            <p:nvPr/>
          </p:nvSpPr>
          <p:spPr>
            <a:xfrm>
              <a:off x="3746" y="1955"/>
              <a:ext cx="138" cy="100"/>
            </a:xfrm>
            <a:custGeom>
              <a:avLst/>
              <a:gdLst/>
              <a:ahLst/>
              <a:cxnLst/>
              <a:rect l="l" t="t" r="r" b="b"/>
              <a:pathLst>
                <a:path w="80" h="58" extrusionOk="0">
                  <a:moveTo>
                    <a:pt x="30" y="19"/>
                  </a:moveTo>
                  <a:cubicBezTo>
                    <a:pt x="47" y="8"/>
                    <a:pt x="64" y="0"/>
                    <a:pt x="80" y="3"/>
                  </a:cubicBezTo>
                  <a:cubicBezTo>
                    <a:pt x="80" y="5"/>
                    <a:pt x="79" y="7"/>
                    <a:pt x="76" y="7"/>
                  </a:cubicBezTo>
                  <a:cubicBezTo>
                    <a:pt x="71" y="9"/>
                    <a:pt x="75" y="10"/>
                    <a:pt x="67" y="9"/>
                  </a:cubicBezTo>
                  <a:cubicBezTo>
                    <a:pt x="59" y="8"/>
                    <a:pt x="55" y="10"/>
                    <a:pt x="50" y="14"/>
                  </a:cubicBezTo>
                  <a:cubicBezTo>
                    <a:pt x="45" y="17"/>
                    <a:pt x="43" y="18"/>
                    <a:pt x="36" y="23"/>
                  </a:cubicBezTo>
                  <a:cubicBezTo>
                    <a:pt x="30" y="27"/>
                    <a:pt x="33" y="34"/>
                    <a:pt x="29" y="38"/>
                  </a:cubicBezTo>
                  <a:cubicBezTo>
                    <a:pt x="26" y="43"/>
                    <a:pt x="20" y="50"/>
                    <a:pt x="14" y="49"/>
                  </a:cubicBezTo>
                  <a:cubicBezTo>
                    <a:pt x="9" y="49"/>
                    <a:pt x="1" y="58"/>
                    <a:pt x="1" y="58"/>
                  </a:cubicBezTo>
                  <a:cubicBezTo>
                    <a:pt x="0" y="45"/>
                    <a:pt x="9" y="32"/>
                    <a:pt x="30" y="19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94" name="Google Shape;394;p4"/>
            <p:cNvSpPr/>
            <p:nvPr/>
          </p:nvSpPr>
          <p:spPr>
            <a:xfrm>
              <a:off x="3867" y="1995"/>
              <a:ext cx="15" cy="14"/>
            </a:xfrm>
            <a:custGeom>
              <a:avLst/>
              <a:gdLst/>
              <a:ahLst/>
              <a:cxnLst/>
              <a:rect l="l" t="t" r="r" b="b"/>
              <a:pathLst>
                <a:path w="9" h="8" extrusionOk="0">
                  <a:moveTo>
                    <a:pt x="3" y="4"/>
                  </a:moveTo>
                  <a:cubicBezTo>
                    <a:pt x="3" y="2"/>
                    <a:pt x="1" y="0"/>
                    <a:pt x="5" y="0"/>
                  </a:cubicBezTo>
                  <a:cubicBezTo>
                    <a:pt x="9" y="0"/>
                    <a:pt x="9" y="2"/>
                    <a:pt x="9" y="4"/>
                  </a:cubicBezTo>
                  <a:cubicBezTo>
                    <a:pt x="9" y="6"/>
                    <a:pt x="9" y="8"/>
                    <a:pt x="5" y="8"/>
                  </a:cubicBezTo>
                  <a:cubicBezTo>
                    <a:pt x="0" y="8"/>
                    <a:pt x="3" y="6"/>
                    <a:pt x="3" y="4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95" name="Google Shape;395;p4"/>
            <p:cNvSpPr/>
            <p:nvPr/>
          </p:nvSpPr>
          <p:spPr>
            <a:xfrm>
              <a:off x="3803" y="2026"/>
              <a:ext cx="26" cy="17"/>
            </a:xfrm>
            <a:custGeom>
              <a:avLst/>
              <a:gdLst/>
              <a:ahLst/>
              <a:cxnLst/>
              <a:rect l="l" t="t" r="r" b="b"/>
              <a:pathLst>
                <a:path w="15" h="10" extrusionOk="0">
                  <a:moveTo>
                    <a:pt x="0" y="7"/>
                  </a:moveTo>
                  <a:cubicBezTo>
                    <a:pt x="0" y="4"/>
                    <a:pt x="6" y="0"/>
                    <a:pt x="10" y="0"/>
                  </a:cubicBezTo>
                  <a:cubicBezTo>
                    <a:pt x="14" y="0"/>
                    <a:pt x="15" y="3"/>
                    <a:pt x="14" y="6"/>
                  </a:cubicBezTo>
                  <a:cubicBezTo>
                    <a:pt x="14" y="9"/>
                    <a:pt x="13" y="9"/>
                    <a:pt x="9" y="9"/>
                  </a:cubicBezTo>
                  <a:cubicBezTo>
                    <a:pt x="5" y="9"/>
                    <a:pt x="0" y="10"/>
                    <a:pt x="0" y="7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96" name="Google Shape;396;p4"/>
            <p:cNvSpPr/>
            <p:nvPr/>
          </p:nvSpPr>
          <p:spPr>
            <a:xfrm>
              <a:off x="3837" y="2002"/>
              <a:ext cx="7" cy="12"/>
            </a:xfrm>
            <a:custGeom>
              <a:avLst/>
              <a:gdLst/>
              <a:ahLst/>
              <a:cxnLst/>
              <a:rect l="l" t="t" r="r" b="b"/>
              <a:pathLst>
                <a:path w="4" h="7" extrusionOk="0">
                  <a:moveTo>
                    <a:pt x="0" y="3"/>
                  </a:move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3" y="2"/>
                    <a:pt x="3" y="3"/>
                  </a:cubicBezTo>
                  <a:cubicBezTo>
                    <a:pt x="3" y="5"/>
                    <a:pt x="4" y="7"/>
                    <a:pt x="2" y="7"/>
                  </a:cubicBezTo>
                  <a:cubicBezTo>
                    <a:pt x="1" y="7"/>
                    <a:pt x="0" y="5"/>
                    <a:pt x="0" y="3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</p:grpSp>
      <p:grpSp>
        <p:nvGrpSpPr>
          <p:cNvPr id="397" name="Google Shape;397;p4"/>
          <p:cNvGrpSpPr/>
          <p:nvPr/>
        </p:nvGrpSpPr>
        <p:grpSpPr>
          <a:xfrm>
            <a:off x="5654273" y="2700927"/>
            <a:ext cx="1506587" cy="915503"/>
            <a:chOff x="5764649" y="1139924"/>
            <a:chExt cx="6101732" cy="3707819"/>
          </a:xfrm>
        </p:grpSpPr>
        <p:sp>
          <p:nvSpPr>
            <p:cNvPr id="398" name="Google Shape;398;p4"/>
            <p:cNvSpPr/>
            <p:nvPr/>
          </p:nvSpPr>
          <p:spPr>
            <a:xfrm rot="-245478">
              <a:off x="5874754" y="1345535"/>
              <a:ext cx="5881521" cy="3296597"/>
            </a:xfrm>
            <a:custGeom>
              <a:avLst/>
              <a:gdLst/>
              <a:ahLst/>
              <a:cxnLst/>
              <a:rect l="l" t="t" r="r" b="b"/>
              <a:pathLst>
                <a:path w="417" h="232" extrusionOk="0">
                  <a:moveTo>
                    <a:pt x="395" y="6"/>
                  </a:moveTo>
                  <a:cubicBezTo>
                    <a:pt x="417" y="0"/>
                    <a:pt x="145" y="163"/>
                    <a:pt x="99" y="202"/>
                  </a:cubicBezTo>
                  <a:cubicBezTo>
                    <a:pt x="64" y="232"/>
                    <a:pt x="22" y="214"/>
                    <a:pt x="11" y="192"/>
                  </a:cubicBezTo>
                  <a:cubicBezTo>
                    <a:pt x="0" y="169"/>
                    <a:pt x="8" y="125"/>
                    <a:pt x="52" y="114"/>
                  </a:cubicBezTo>
                  <a:cubicBezTo>
                    <a:pt x="128" y="96"/>
                    <a:pt x="330" y="23"/>
                    <a:pt x="395" y="6"/>
                  </a:cubicBezTo>
                  <a:close/>
                </a:path>
              </a:pathLst>
            </a:custGeom>
            <a:solidFill>
              <a:srgbClr val="4E5C7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grpSp>
          <p:nvGrpSpPr>
            <p:cNvPr id="399" name="Google Shape;399;p4"/>
            <p:cNvGrpSpPr/>
            <p:nvPr/>
          </p:nvGrpSpPr>
          <p:grpSpPr>
            <a:xfrm>
              <a:off x="5884714" y="1240776"/>
              <a:ext cx="5698985" cy="3411132"/>
              <a:chOff x="5884714" y="1240776"/>
              <a:chExt cx="5698985" cy="3411132"/>
            </a:xfrm>
          </p:grpSpPr>
          <p:sp>
            <p:nvSpPr>
              <p:cNvPr id="400" name="Google Shape;400;p4"/>
              <p:cNvSpPr/>
              <p:nvPr/>
            </p:nvSpPr>
            <p:spPr>
              <a:xfrm rot="-245478">
                <a:off x="5985680" y="1433016"/>
                <a:ext cx="5497054" cy="30266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chemeClr val="dk1"/>
                  </a:solidFill>
                  <a:latin typeface="Tajawal"/>
                  <a:ea typeface="Tajawal"/>
                  <a:cs typeface="Tajawal"/>
                  <a:sym typeface="Tajawal"/>
                </a:endParaRPr>
              </a:p>
            </p:txBody>
          </p:sp>
          <p:sp>
            <p:nvSpPr>
              <p:cNvPr id="401" name="Google Shape;401;p4"/>
              <p:cNvSpPr/>
              <p:nvPr/>
            </p:nvSpPr>
            <p:spPr>
              <a:xfrm rot="-245478">
                <a:off x="6236348" y="1981192"/>
                <a:ext cx="4319114" cy="233134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64" extrusionOk="0">
                    <a:moveTo>
                      <a:pt x="290" y="4"/>
                    </a:moveTo>
                    <a:cubicBezTo>
                      <a:pt x="306" y="0"/>
                      <a:pt x="110" y="112"/>
                      <a:pt x="70" y="143"/>
                    </a:cubicBezTo>
                    <a:cubicBezTo>
                      <a:pt x="43" y="164"/>
                      <a:pt x="16" y="153"/>
                      <a:pt x="8" y="136"/>
                    </a:cubicBezTo>
                    <a:cubicBezTo>
                      <a:pt x="0" y="119"/>
                      <a:pt x="8" y="93"/>
                      <a:pt x="40" y="83"/>
                    </a:cubicBezTo>
                    <a:cubicBezTo>
                      <a:pt x="94" y="65"/>
                      <a:pt x="242" y="16"/>
                      <a:pt x="290" y="4"/>
                    </a:cubicBezTo>
                    <a:close/>
                  </a:path>
                </a:pathLst>
              </a:custGeom>
              <a:solidFill>
                <a:srgbClr val="8AA9C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chemeClr val="dk1"/>
                  </a:solidFill>
                  <a:latin typeface="Tajawal"/>
                  <a:ea typeface="Tajawal"/>
                  <a:cs typeface="Tajawal"/>
                  <a:sym typeface="Tajawal"/>
                </a:endParaRPr>
              </a:p>
            </p:txBody>
          </p:sp>
          <p:sp>
            <p:nvSpPr>
              <p:cNvPr id="402" name="Google Shape;402;p4"/>
              <p:cNvSpPr/>
              <p:nvPr/>
            </p:nvSpPr>
            <p:spPr>
              <a:xfrm rot="-245478">
                <a:off x="6098615" y="3163481"/>
                <a:ext cx="1537866" cy="1259742"/>
              </a:xfrm>
              <a:custGeom>
                <a:avLst/>
                <a:gdLst/>
                <a:ahLst/>
                <a:cxnLst/>
                <a:rect l="l" t="t" r="r" b="b"/>
                <a:pathLst>
                  <a:path w="109" h="89" extrusionOk="0">
                    <a:moveTo>
                      <a:pt x="101" y="22"/>
                    </a:moveTo>
                    <a:cubicBezTo>
                      <a:pt x="109" y="40"/>
                      <a:pt x="96" y="65"/>
                      <a:pt x="70" y="77"/>
                    </a:cubicBezTo>
                    <a:cubicBezTo>
                      <a:pt x="45" y="89"/>
                      <a:pt x="17" y="85"/>
                      <a:pt x="8" y="67"/>
                    </a:cubicBezTo>
                    <a:cubicBezTo>
                      <a:pt x="0" y="49"/>
                      <a:pt x="13" y="25"/>
                      <a:pt x="39" y="13"/>
                    </a:cubicBezTo>
                    <a:cubicBezTo>
                      <a:pt x="64" y="0"/>
                      <a:pt x="92" y="5"/>
                      <a:pt x="101" y="2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chemeClr val="dk1"/>
                  </a:solidFill>
                  <a:latin typeface="Tajawal"/>
                  <a:ea typeface="Tajawal"/>
                  <a:cs typeface="Tajawal"/>
                  <a:sym typeface="Tajawal"/>
                </a:endParaRPr>
              </a:p>
            </p:txBody>
          </p:sp>
        </p:grpSp>
      </p:grpSp>
      <p:grpSp>
        <p:nvGrpSpPr>
          <p:cNvPr id="452" name="Google Shape;452;p4"/>
          <p:cNvGrpSpPr/>
          <p:nvPr/>
        </p:nvGrpSpPr>
        <p:grpSpPr>
          <a:xfrm>
            <a:off x="3" y="1849887"/>
            <a:ext cx="1696503" cy="1521069"/>
            <a:chOff x="3156" y="1084"/>
            <a:chExt cx="1777" cy="1763"/>
          </a:xfrm>
        </p:grpSpPr>
        <p:sp>
          <p:nvSpPr>
            <p:cNvPr id="453" name="Google Shape;453;p4"/>
            <p:cNvSpPr/>
            <p:nvPr/>
          </p:nvSpPr>
          <p:spPr>
            <a:xfrm>
              <a:off x="3156" y="1089"/>
              <a:ext cx="1770" cy="17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54" name="Google Shape;454;p4"/>
            <p:cNvSpPr/>
            <p:nvPr/>
          </p:nvSpPr>
          <p:spPr>
            <a:xfrm>
              <a:off x="3156" y="1512"/>
              <a:ext cx="972" cy="680"/>
            </a:xfrm>
            <a:custGeom>
              <a:avLst/>
              <a:gdLst/>
              <a:ahLst/>
              <a:cxnLst/>
              <a:rect l="l" t="t" r="r" b="b"/>
              <a:pathLst>
                <a:path w="567" h="396" extrusionOk="0">
                  <a:moveTo>
                    <a:pt x="471" y="125"/>
                  </a:moveTo>
                  <a:cubicBezTo>
                    <a:pt x="442" y="83"/>
                    <a:pt x="407" y="44"/>
                    <a:pt x="358" y="21"/>
                  </a:cubicBezTo>
                  <a:cubicBezTo>
                    <a:pt x="313" y="0"/>
                    <a:pt x="257" y="9"/>
                    <a:pt x="215" y="32"/>
                  </a:cubicBezTo>
                  <a:cubicBezTo>
                    <a:pt x="175" y="56"/>
                    <a:pt x="164" y="93"/>
                    <a:pt x="144" y="131"/>
                  </a:cubicBezTo>
                  <a:cubicBezTo>
                    <a:pt x="137" y="145"/>
                    <a:pt x="126" y="162"/>
                    <a:pt x="109" y="166"/>
                  </a:cubicBezTo>
                  <a:cubicBezTo>
                    <a:pt x="87" y="172"/>
                    <a:pt x="64" y="155"/>
                    <a:pt x="48" y="143"/>
                  </a:cubicBezTo>
                  <a:cubicBezTo>
                    <a:pt x="30" y="128"/>
                    <a:pt x="14" y="110"/>
                    <a:pt x="0" y="89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22" y="170"/>
                    <a:pt x="49" y="192"/>
                    <a:pt x="81" y="200"/>
                  </a:cubicBezTo>
                  <a:cubicBezTo>
                    <a:pt x="119" y="210"/>
                    <a:pt x="150" y="190"/>
                    <a:pt x="170" y="160"/>
                  </a:cubicBezTo>
                  <a:cubicBezTo>
                    <a:pt x="195" y="123"/>
                    <a:pt x="199" y="81"/>
                    <a:pt x="243" y="58"/>
                  </a:cubicBezTo>
                  <a:cubicBezTo>
                    <a:pt x="298" y="30"/>
                    <a:pt x="355" y="50"/>
                    <a:pt x="396" y="90"/>
                  </a:cubicBezTo>
                  <a:cubicBezTo>
                    <a:pt x="433" y="126"/>
                    <a:pt x="460" y="171"/>
                    <a:pt x="479" y="218"/>
                  </a:cubicBezTo>
                  <a:cubicBezTo>
                    <a:pt x="495" y="258"/>
                    <a:pt x="512" y="317"/>
                    <a:pt x="485" y="356"/>
                  </a:cubicBezTo>
                  <a:cubicBezTo>
                    <a:pt x="472" y="375"/>
                    <a:pt x="502" y="396"/>
                    <a:pt x="516" y="377"/>
                  </a:cubicBezTo>
                  <a:cubicBezTo>
                    <a:pt x="567" y="304"/>
                    <a:pt x="517" y="190"/>
                    <a:pt x="471" y="125"/>
                  </a:cubicBezTo>
                  <a:close/>
                </a:path>
              </a:pathLst>
            </a:custGeom>
            <a:solidFill>
              <a:srgbClr val="70707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55" name="Google Shape;455;p4"/>
            <p:cNvSpPr/>
            <p:nvPr/>
          </p:nvSpPr>
          <p:spPr>
            <a:xfrm>
              <a:off x="3156" y="1479"/>
              <a:ext cx="972" cy="679"/>
            </a:xfrm>
            <a:custGeom>
              <a:avLst/>
              <a:gdLst/>
              <a:ahLst/>
              <a:cxnLst/>
              <a:rect l="l" t="t" r="r" b="b"/>
              <a:pathLst>
                <a:path w="567" h="395" extrusionOk="0">
                  <a:moveTo>
                    <a:pt x="471" y="124"/>
                  </a:moveTo>
                  <a:cubicBezTo>
                    <a:pt x="442" y="82"/>
                    <a:pt x="407" y="43"/>
                    <a:pt x="358" y="20"/>
                  </a:cubicBezTo>
                  <a:cubicBezTo>
                    <a:pt x="313" y="0"/>
                    <a:pt x="257" y="8"/>
                    <a:pt x="215" y="32"/>
                  </a:cubicBezTo>
                  <a:cubicBezTo>
                    <a:pt x="175" y="55"/>
                    <a:pt x="164" y="92"/>
                    <a:pt x="144" y="130"/>
                  </a:cubicBezTo>
                  <a:cubicBezTo>
                    <a:pt x="137" y="144"/>
                    <a:pt x="126" y="161"/>
                    <a:pt x="109" y="166"/>
                  </a:cubicBezTo>
                  <a:cubicBezTo>
                    <a:pt x="87" y="172"/>
                    <a:pt x="64" y="154"/>
                    <a:pt x="48" y="142"/>
                  </a:cubicBezTo>
                  <a:cubicBezTo>
                    <a:pt x="30" y="127"/>
                    <a:pt x="14" y="109"/>
                    <a:pt x="0" y="88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22" y="170"/>
                    <a:pt x="49" y="191"/>
                    <a:pt x="81" y="199"/>
                  </a:cubicBezTo>
                  <a:cubicBezTo>
                    <a:pt x="119" y="210"/>
                    <a:pt x="150" y="189"/>
                    <a:pt x="170" y="160"/>
                  </a:cubicBezTo>
                  <a:cubicBezTo>
                    <a:pt x="195" y="122"/>
                    <a:pt x="199" y="80"/>
                    <a:pt x="244" y="57"/>
                  </a:cubicBezTo>
                  <a:cubicBezTo>
                    <a:pt x="298" y="29"/>
                    <a:pt x="355" y="50"/>
                    <a:pt x="396" y="89"/>
                  </a:cubicBezTo>
                  <a:cubicBezTo>
                    <a:pt x="433" y="125"/>
                    <a:pt x="461" y="171"/>
                    <a:pt x="479" y="217"/>
                  </a:cubicBezTo>
                  <a:cubicBezTo>
                    <a:pt x="495" y="257"/>
                    <a:pt x="513" y="317"/>
                    <a:pt x="485" y="355"/>
                  </a:cubicBezTo>
                  <a:cubicBezTo>
                    <a:pt x="472" y="374"/>
                    <a:pt x="502" y="395"/>
                    <a:pt x="516" y="376"/>
                  </a:cubicBezTo>
                  <a:cubicBezTo>
                    <a:pt x="567" y="303"/>
                    <a:pt x="517" y="190"/>
                    <a:pt x="471" y="124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56" name="Google Shape;456;p4"/>
            <p:cNvSpPr/>
            <p:nvPr/>
          </p:nvSpPr>
          <p:spPr>
            <a:xfrm>
              <a:off x="3883" y="1493"/>
              <a:ext cx="806" cy="838"/>
            </a:xfrm>
            <a:custGeom>
              <a:avLst/>
              <a:gdLst/>
              <a:ahLst/>
              <a:cxnLst/>
              <a:rect l="l" t="t" r="r" b="b"/>
              <a:pathLst>
                <a:path w="470" h="488" extrusionOk="0">
                  <a:moveTo>
                    <a:pt x="360" y="461"/>
                  </a:moveTo>
                  <a:cubicBezTo>
                    <a:pt x="354" y="478"/>
                    <a:pt x="335" y="488"/>
                    <a:pt x="316" y="481"/>
                  </a:cubicBezTo>
                  <a:cubicBezTo>
                    <a:pt x="28" y="387"/>
                    <a:pt x="28" y="387"/>
                    <a:pt x="28" y="387"/>
                  </a:cubicBezTo>
                  <a:cubicBezTo>
                    <a:pt x="10" y="381"/>
                    <a:pt x="0" y="362"/>
                    <a:pt x="5" y="345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5" y="9"/>
                    <a:pt x="135" y="0"/>
                    <a:pt x="153" y="6"/>
                  </a:cubicBezTo>
                  <a:cubicBezTo>
                    <a:pt x="441" y="100"/>
                    <a:pt x="441" y="100"/>
                    <a:pt x="441" y="100"/>
                  </a:cubicBezTo>
                  <a:cubicBezTo>
                    <a:pt x="460" y="106"/>
                    <a:pt x="470" y="125"/>
                    <a:pt x="464" y="143"/>
                  </a:cubicBezTo>
                  <a:lnTo>
                    <a:pt x="360" y="461"/>
                  </a:lnTo>
                  <a:close/>
                </a:path>
              </a:pathLst>
            </a:custGeom>
            <a:solidFill>
              <a:srgbClr val="9FA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57" name="Google Shape;457;p4"/>
            <p:cNvSpPr/>
            <p:nvPr/>
          </p:nvSpPr>
          <p:spPr>
            <a:xfrm>
              <a:off x="3926" y="1584"/>
              <a:ext cx="614" cy="686"/>
            </a:xfrm>
            <a:custGeom>
              <a:avLst/>
              <a:gdLst/>
              <a:ahLst/>
              <a:cxnLst/>
              <a:rect l="l" t="t" r="r" b="b"/>
              <a:pathLst>
                <a:path w="358" h="399" extrusionOk="0">
                  <a:moveTo>
                    <a:pt x="126" y="52"/>
                  </a:moveTo>
                  <a:cubicBezTo>
                    <a:pt x="123" y="57"/>
                    <a:pt x="0" y="208"/>
                    <a:pt x="21" y="256"/>
                  </a:cubicBezTo>
                  <a:cubicBezTo>
                    <a:pt x="49" y="319"/>
                    <a:pt x="163" y="399"/>
                    <a:pt x="257" y="373"/>
                  </a:cubicBezTo>
                  <a:cubicBezTo>
                    <a:pt x="350" y="347"/>
                    <a:pt x="358" y="139"/>
                    <a:pt x="338" y="99"/>
                  </a:cubicBezTo>
                  <a:cubicBezTo>
                    <a:pt x="317" y="58"/>
                    <a:pt x="166" y="0"/>
                    <a:pt x="126" y="52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58" name="Google Shape;458;p4"/>
            <p:cNvSpPr/>
            <p:nvPr/>
          </p:nvSpPr>
          <p:spPr>
            <a:xfrm>
              <a:off x="4049" y="1084"/>
              <a:ext cx="294" cy="304"/>
            </a:xfrm>
            <a:custGeom>
              <a:avLst/>
              <a:gdLst/>
              <a:ahLst/>
              <a:cxnLst/>
              <a:rect l="l" t="t" r="r" b="b"/>
              <a:pathLst>
                <a:path w="171" h="177" extrusionOk="0">
                  <a:moveTo>
                    <a:pt x="0" y="144"/>
                  </a:moveTo>
                  <a:cubicBezTo>
                    <a:pt x="38" y="96"/>
                    <a:pt x="38" y="96"/>
                    <a:pt x="38" y="96"/>
                  </a:cubicBezTo>
                  <a:cubicBezTo>
                    <a:pt x="38" y="96"/>
                    <a:pt x="32" y="76"/>
                    <a:pt x="38" y="55"/>
                  </a:cubicBezTo>
                  <a:cubicBezTo>
                    <a:pt x="38" y="55"/>
                    <a:pt x="39" y="23"/>
                    <a:pt x="48" y="20"/>
                  </a:cubicBezTo>
                  <a:cubicBezTo>
                    <a:pt x="63" y="15"/>
                    <a:pt x="58" y="36"/>
                    <a:pt x="60" y="43"/>
                  </a:cubicBezTo>
                  <a:cubicBezTo>
                    <a:pt x="63" y="50"/>
                    <a:pt x="68" y="50"/>
                    <a:pt x="68" y="41"/>
                  </a:cubicBezTo>
                  <a:cubicBezTo>
                    <a:pt x="68" y="31"/>
                    <a:pt x="67" y="3"/>
                    <a:pt x="80" y="6"/>
                  </a:cubicBezTo>
                  <a:cubicBezTo>
                    <a:pt x="95" y="9"/>
                    <a:pt x="85" y="33"/>
                    <a:pt x="85" y="43"/>
                  </a:cubicBezTo>
                  <a:cubicBezTo>
                    <a:pt x="85" y="51"/>
                    <a:pt x="90" y="52"/>
                    <a:pt x="93" y="43"/>
                  </a:cubicBezTo>
                  <a:cubicBezTo>
                    <a:pt x="95" y="34"/>
                    <a:pt x="95" y="0"/>
                    <a:pt x="108" y="2"/>
                  </a:cubicBezTo>
                  <a:cubicBezTo>
                    <a:pt x="124" y="5"/>
                    <a:pt x="114" y="36"/>
                    <a:pt x="111" y="47"/>
                  </a:cubicBezTo>
                  <a:cubicBezTo>
                    <a:pt x="109" y="54"/>
                    <a:pt x="112" y="56"/>
                    <a:pt x="117" y="50"/>
                  </a:cubicBezTo>
                  <a:cubicBezTo>
                    <a:pt x="121" y="45"/>
                    <a:pt x="135" y="22"/>
                    <a:pt x="145" y="29"/>
                  </a:cubicBezTo>
                  <a:cubicBezTo>
                    <a:pt x="156" y="35"/>
                    <a:pt x="153" y="36"/>
                    <a:pt x="135" y="59"/>
                  </a:cubicBezTo>
                  <a:cubicBezTo>
                    <a:pt x="116" y="81"/>
                    <a:pt x="118" y="104"/>
                    <a:pt x="135" y="97"/>
                  </a:cubicBezTo>
                  <a:cubicBezTo>
                    <a:pt x="171" y="82"/>
                    <a:pt x="170" y="100"/>
                    <a:pt x="161" y="107"/>
                  </a:cubicBezTo>
                  <a:cubicBezTo>
                    <a:pt x="154" y="113"/>
                    <a:pt x="124" y="130"/>
                    <a:pt x="124" y="130"/>
                  </a:cubicBezTo>
                  <a:cubicBezTo>
                    <a:pt x="124" y="130"/>
                    <a:pt x="109" y="136"/>
                    <a:pt x="89" y="131"/>
                  </a:cubicBezTo>
                  <a:cubicBezTo>
                    <a:pt x="48" y="177"/>
                    <a:pt x="48" y="177"/>
                    <a:pt x="48" y="177"/>
                  </a:cubicBezTo>
                  <a:lnTo>
                    <a:pt x="0" y="144"/>
                  </a:ln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59" name="Google Shape;459;p4"/>
            <p:cNvSpPr/>
            <p:nvPr/>
          </p:nvSpPr>
          <p:spPr>
            <a:xfrm>
              <a:off x="4677" y="1366"/>
              <a:ext cx="256" cy="319"/>
            </a:xfrm>
            <a:custGeom>
              <a:avLst/>
              <a:gdLst/>
              <a:ahLst/>
              <a:cxnLst/>
              <a:rect l="l" t="t" r="r" b="b"/>
              <a:pathLst>
                <a:path w="149" h="186" extrusionOk="0">
                  <a:moveTo>
                    <a:pt x="93" y="186"/>
                  </a:moveTo>
                  <a:cubicBezTo>
                    <a:pt x="98" y="126"/>
                    <a:pt x="98" y="126"/>
                    <a:pt x="98" y="126"/>
                  </a:cubicBezTo>
                  <a:cubicBezTo>
                    <a:pt x="98" y="126"/>
                    <a:pt x="117" y="114"/>
                    <a:pt x="127" y="95"/>
                  </a:cubicBezTo>
                  <a:cubicBezTo>
                    <a:pt x="127" y="95"/>
                    <a:pt x="149" y="72"/>
                    <a:pt x="144" y="63"/>
                  </a:cubicBezTo>
                  <a:cubicBezTo>
                    <a:pt x="136" y="50"/>
                    <a:pt x="126" y="68"/>
                    <a:pt x="119" y="71"/>
                  </a:cubicBezTo>
                  <a:cubicBezTo>
                    <a:pt x="112" y="75"/>
                    <a:pt x="109" y="71"/>
                    <a:pt x="115" y="65"/>
                  </a:cubicBezTo>
                  <a:cubicBezTo>
                    <a:pt x="122" y="58"/>
                    <a:pt x="142" y="38"/>
                    <a:pt x="130" y="31"/>
                  </a:cubicBezTo>
                  <a:cubicBezTo>
                    <a:pt x="117" y="24"/>
                    <a:pt x="108" y="48"/>
                    <a:pt x="101" y="54"/>
                  </a:cubicBezTo>
                  <a:cubicBezTo>
                    <a:pt x="95" y="60"/>
                    <a:pt x="91" y="57"/>
                    <a:pt x="96" y="50"/>
                  </a:cubicBezTo>
                  <a:cubicBezTo>
                    <a:pt x="100" y="41"/>
                    <a:pt x="124" y="17"/>
                    <a:pt x="113" y="9"/>
                  </a:cubicBezTo>
                  <a:cubicBezTo>
                    <a:pt x="100" y="0"/>
                    <a:pt x="85" y="29"/>
                    <a:pt x="80" y="39"/>
                  </a:cubicBezTo>
                  <a:cubicBezTo>
                    <a:pt x="76" y="46"/>
                    <a:pt x="73" y="46"/>
                    <a:pt x="73" y="37"/>
                  </a:cubicBezTo>
                  <a:cubicBezTo>
                    <a:pt x="74" y="31"/>
                    <a:pt x="77" y="6"/>
                    <a:pt x="65" y="4"/>
                  </a:cubicBezTo>
                  <a:cubicBezTo>
                    <a:pt x="53" y="1"/>
                    <a:pt x="57" y="3"/>
                    <a:pt x="54" y="32"/>
                  </a:cubicBezTo>
                  <a:cubicBezTo>
                    <a:pt x="52" y="60"/>
                    <a:pt x="35" y="75"/>
                    <a:pt x="28" y="59"/>
                  </a:cubicBezTo>
                  <a:cubicBezTo>
                    <a:pt x="12" y="24"/>
                    <a:pt x="0" y="37"/>
                    <a:pt x="2" y="48"/>
                  </a:cubicBezTo>
                  <a:cubicBezTo>
                    <a:pt x="3" y="58"/>
                    <a:pt x="13" y="90"/>
                    <a:pt x="13" y="90"/>
                  </a:cubicBezTo>
                  <a:cubicBezTo>
                    <a:pt x="13" y="90"/>
                    <a:pt x="19" y="105"/>
                    <a:pt x="37" y="115"/>
                  </a:cubicBezTo>
                  <a:cubicBezTo>
                    <a:pt x="35" y="177"/>
                    <a:pt x="35" y="177"/>
                    <a:pt x="35" y="177"/>
                  </a:cubicBezTo>
                  <a:lnTo>
                    <a:pt x="93" y="186"/>
                  </a:ln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60" name="Google Shape;460;p4"/>
            <p:cNvSpPr/>
            <p:nvPr/>
          </p:nvSpPr>
          <p:spPr>
            <a:xfrm>
              <a:off x="3804" y="1257"/>
              <a:ext cx="420" cy="549"/>
            </a:xfrm>
            <a:custGeom>
              <a:avLst/>
              <a:gdLst/>
              <a:ahLst/>
              <a:cxnLst/>
              <a:rect l="l" t="t" r="r" b="b"/>
              <a:pathLst>
                <a:path w="245" h="319" extrusionOk="0">
                  <a:moveTo>
                    <a:pt x="245" y="236"/>
                  </a:moveTo>
                  <a:cubicBezTo>
                    <a:pt x="245" y="236"/>
                    <a:pt x="142" y="171"/>
                    <a:pt x="229" y="56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56" y="0"/>
                    <a:pt x="0" y="196"/>
                    <a:pt x="179" y="319"/>
                  </a:cubicBezTo>
                  <a:lnTo>
                    <a:pt x="245" y="236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61" name="Google Shape;461;p4"/>
            <p:cNvSpPr/>
            <p:nvPr/>
          </p:nvSpPr>
          <p:spPr>
            <a:xfrm>
              <a:off x="4466" y="1562"/>
              <a:ext cx="407" cy="446"/>
            </a:xfrm>
            <a:custGeom>
              <a:avLst/>
              <a:gdLst/>
              <a:ahLst/>
              <a:cxnLst/>
              <a:rect l="l" t="t" r="r" b="b"/>
              <a:pathLst>
                <a:path w="237" h="260" extrusionOk="0">
                  <a:moveTo>
                    <a:pt x="9" y="119"/>
                  </a:moveTo>
                  <a:cubicBezTo>
                    <a:pt x="9" y="119"/>
                    <a:pt x="129" y="143"/>
                    <a:pt x="146" y="0"/>
                  </a:cubicBezTo>
                  <a:cubicBezTo>
                    <a:pt x="237" y="10"/>
                    <a:pt x="237" y="10"/>
                    <a:pt x="237" y="10"/>
                  </a:cubicBezTo>
                  <a:cubicBezTo>
                    <a:pt x="237" y="10"/>
                    <a:pt x="214" y="260"/>
                    <a:pt x="0" y="225"/>
                  </a:cubicBezTo>
                  <a:lnTo>
                    <a:pt x="9" y="119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62" name="Google Shape;462;p4"/>
            <p:cNvSpPr/>
            <p:nvPr/>
          </p:nvSpPr>
          <p:spPr>
            <a:xfrm>
              <a:off x="4190" y="1311"/>
              <a:ext cx="475" cy="481"/>
            </a:xfrm>
            <a:custGeom>
              <a:avLst/>
              <a:gdLst/>
              <a:ahLst/>
              <a:cxnLst/>
              <a:rect l="l" t="t" r="r" b="b"/>
              <a:pathLst>
                <a:path w="277" h="280" extrusionOk="0">
                  <a:moveTo>
                    <a:pt x="13" y="103"/>
                  </a:moveTo>
                  <a:cubicBezTo>
                    <a:pt x="8" y="116"/>
                    <a:pt x="5" y="131"/>
                    <a:pt x="4" y="145"/>
                  </a:cubicBezTo>
                  <a:cubicBezTo>
                    <a:pt x="0" y="200"/>
                    <a:pt x="45" y="214"/>
                    <a:pt x="97" y="235"/>
                  </a:cubicBezTo>
                  <a:cubicBezTo>
                    <a:pt x="144" y="254"/>
                    <a:pt x="181" y="280"/>
                    <a:pt x="217" y="245"/>
                  </a:cubicBezTo>
                  <a:cubicBezTo>
                    <a:pt x="230" y="232"/>
                    <a:pt x="242" y="216"/>
                    <a:pt x="249" y="197"/>
                  </a:cubicBezTo>
                  <a:cubicBezTo>
                    <a:pt x="277" y="129"/>
                    <a:pt x="246" y="52"/>
                    <a:pt x="181" y="26"/>
                  </a:cubicBezTo>
                  <a:cubicBezTo>
                    <a:pt x="116" y="0"/>
                    <a:pt x="41" y="34"/>
                    <a:pt x="13" y="103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63" name="Google Shape;463;p4"/>
            <p:cNvSpPr/>
            <p:nvPr/>
          </p:nvSpPr>
          <p:spPr>
            <a:xfrm>
              <a:off x="4207" y="1352"/>
              <a:ext cx="427" cy="431"/>
            </a:xfrm>
            <a:custGeom>
              <a:avLst/>
              <a:gdLst/>
              <a:ahLst/>
              <a:cxnLst/>
              <a:rect l="l" t="t" r="r" b="b"/>
              <a:pathLst>
                <a:path w="249" h="251" extrusionOk="0">
                  <a:moveTo>
                    <a:pt x="12" y="92"/>
                  </a:moveTo>
                  <a:cubicBezTo>
                    <a:pt x="7" y="105"/>
                    <a:pt x="4" y="117"/>
                    <a:pt x="4" y="130"/>
                  </a:cubicBezTo>
                  <a:cubicBezTo>
                    <a:pt x="0" y="180"/>
                    <a:pt x="41" y="193"/>
                    <a:pt x="88" y="211"/>
                  </a:cubicBezTo>
                  <a:cubicBezTo>
                    <a:pt x="130" y="228"/>
                    <a:pt x="163" y="251"/>
                    <a:pt x="195" y="221"/>
                  </a:cubicBezTo>
                  <a:cubicBezTo>
                    <a:pt x="207" y="209"/>
                    <a:pt x="217" y="194"/>
                    <a:pt x="224" y="177"/>
                  </a:cubicBezTo>
                  <a:cubicBezTo>
                    <a:pt x="249" y="116"/>
                    <a:pt x="221" y="47"/>
                    <a:pt x="163" y="24"/>
                  </a:cubicBezTo>
                  <a:cubicBezTo>
                    <a:pt x="104" y="0"/>
                    <a:pt x="37" y="31"/>
                    <a:pt x="12" y="92"/>
                  </a:cubicBezTo>
                  <a:close/>
                </a:path>
              </a:pathLst>
            </a:custGeom>
            <a:solidFill>
              <a:srgbClr val="9ED3E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64" name="Google Shape;464;p4"/>
            <p:cNvSpPr/>
            <p:nvPr/>
          </p:nvSpPr>
          <p:spPr>
            <a:xfrm>
              <a:off x="4207" y="1493"/>
              <a:ext cx="407" cy="290"/>
            </a:xfrm>
            <a:custGeom>
              <a:avLst/>
              <a:gdLst/>
              <a:ahLst/>
              <a:cxnLst/>
              <a:rect l="l" t="t" r="r" b="b"/>
              <a:pathLst>
                <a:path w="237" h="169" extrusionOk="0">
                  <a:moveTo>
                    <a:pt x="223" y="0"/>
                  </a:moveTo>
                  <a:cubicBezTo>
                    <a:pt x="215" y="55"/>
                    <a:pt x="165" y="97"/>
                    <a:pt x="109" y="92"/>
                  </a:cubicBezTo>
                  <a:cubicBezTo>
                    <a:pt x="62" y="87"/>
                    <a:pt x="23" y="51"/>
                    <a:pt x="14" y="6"/>
                  </a:cubicBezTo>
                  <a:cubicBezTo>
                    <a:pt x="13" y="8"/>
                    <a:pt x="13" y="9"/>
                    <a:pt x="12" y="10"/>
                  </a:cubicBezTo>
                  <a:cubicBezTo>
                    <a:pt x="7" y="23"/>
                    <a:pt x="4" y="35"/>
                    <a:pt x="4" y="48"/>
                  </a:cubicBezTo>
                  <a:cubicBezTo>
                    <a:pt x="0" y="98"/>
                    <a:pt x="41" y="111"/>
                    <a:pt x="88" y="129"/>
                  </a:cubicBezTo>
                  <a:cubicBezTo>
                    <a:pt x="130" y="146"/>
                    <a:pt x="163" y="169"/>
                    <a:pt x="195" y="139"/>
                  </a:cubicBezTo>
                  <a:cubicBezTo>
                    <a:pt x="207" y="127"/>
                    <a:pt x="217" y="112"/>
                    <a:pt x="224" y="95"/>
                  </a:cubicBezTo>
                  <a:cubicBezTo>
                    <a:pt x="237" y="63"/>
                    <a:pt x="236" y="29"/>
                    <a:pt x="223" y="0"/>
                  </a:cubicBezTo>
                  <a:close/>
                </a:path>
              </a:pathLst>
            </a:custGeom>
            <a:solidFill>
              <a:srgbClr val="8FBED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65" name="Google Shape;465;p4"/>
            <p:cNvSpPr/>
            <p:nvPr/>
          </p:nvSpPr>
          <p:spPr>
            <a:xfrm>
              <a:off x="4200" y="1434"/>
              <a:ext cx="72" cy="133"/>
            </a:xfrm>
            <a:custGeom>
              <a:avLst/>
              <a:gdLst/>
              <a:ahLst/>
              <a:cxnLst/>
              <a:rect l="l" t="t" r="r" b="b"/>
              <a:pathLst>
                <a:path w="42" h="77" extrusionOk="0">
                  <a:moveTo>
                    <a:pt x="8" y="33"/>
                  </a:moveTo>
                  <a:cubicBezTo>
                    <a:pt x="1" y="53"/>
                    <a:pt x="0" y="71"/>
                    <a:pt x="7" y="74"/>
                  </a:cubicBezTo>
                  <a:cubicBezTo>
                    <a:pt x="14" y="77"/>
                    <a:pt x="26" y="63"/>
                    <a:pt x="34" y="44"/>
                  </a:cubicBezTo>
                  <a:cubicBezTo>
                    <a:pt x="42" y="24"/>
                    <a:pt x="42" y="6"/>
                    <a:pt x="35" y="3"/>
                  </a:cubicBezTo>
                  <a:cubicBezTo>
                    <a:pt x="28" y="0"/>
                    <a:pt x="16" y="14"/>
                    <a:pt x="8" y="33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66" name="Google Shape;466;p4"/>
            <p:cNvSpPr/>
            <p:nvPr/>
          </p:nvSpPr>
          <p:spPr>
            <a:xfrm>
              <a:off x="4559" y="1579"/>
              <a:ext cx="74" cy="130"/>
            </a:xfrm>
            <a:custGeom>
              <a:avLst/>
              <a:gdLst/>
              <a:ahLst/>
              <a:cxnLst/>
              <a:rect l="l" t="t" r="r" b="b"/>
              <a:pathLst>
                <a:path w="43" h="76" extrusionOk="0">
                  <a:moveTo>
                    <a:pt x="9" y="33"/>
                  </a:moveTo>
                  <a:cubicBezTo>
                    <a:pt x="1" y="53"/>
                    <a:pt x="0" y="71"/>
                    <a:pt x="7" y="74"/>
                  </a:cubicBezTo>
                  <a:cubicBezTo>
                    <a:pt x="14" y="76"/>
                    <a:pt x="26" y="63"/>
                    <a:pt x="34" y="43"/>
                  </a:cubicBezTo>
                  <a:cubicBezTo>
                    <a:pt x="42" y="24"/>
                    <a:pt x="43" y="6"/>
                    <a:pt x="36" y="3"/>
                  </a:cubicBezTo>
                  <a:cubicBezTo>
                    <a:pt x="29" y="0"/>
                    <a:pt x="17" y="14"/>
                    <a:pt x="9" y="33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67" name="Google Shape;467;p4"/>
            <p:cNvSpPr/>
            <p:nvPr/>
          </p:nvSpPr>
          <p:spPr>
            <a:xfrm>
              <a:off x="4689" y="1553"/>
              <a:ext cx="196" cy="77"/>
            </a:xfrm>
            <a:custGeom>
              <a:avLst/>
              <a:gdLst/>
              <a:ahLst/>
              <a:cxnLst/>
              <a:rect l="l" t="t" r="r" b="b"/>
              <a:pathLst>
                <a:path w="114" h="45" extrusionOk="0">
                  <a:moveTo>
                    <a:pt x="113" y="30"/>
                  </a:moveTo>
                  <a:cubicBezTo>
                    <a:pt x="111" y="39"/>
                    <a:pt x="104" y="45"/>
                    <a:pt x="97" y="44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5" y="30"/>
                    <a:pt x="0" y="22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6"/>
                    <a:pt x="10" y="0"/>
                    <a:pt x="17" y="1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9" y="15"/>
                    <a:pt x="114" y="22"/>
                    <a:pt x="113" y="3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68" name="Google Shape;468;p4"/>
            <p:cNvSpPr/>
            <p:nvPr/>
          </p:nvSpPr>
          <p:spPr>
            <a:xfrm>
              <a:off x="4063" y="1226"/>
              <a:ext cx="175" cy="141"/>
            </a:xfrm>
            <a:custGeom>
              <a:avLst/>
              <a:gdLst/>
              <a:ahLst/>
              <a:cxnLst/>
              <a:rect l="l" t="t" r="r" b="b"/>
              <a:pathLst>
                <a:path w="102" h="82" extrusionOk="0">
                  <a:moveTo>
                    <a:pt x="5" y="9"/>
                  </a:moveTo>
                  <a:cubicBezTo>
                    <a:pt x="0" y="16"/>
                    <a:pt x="1" y="25"/>
                    <a:pt x="7" y="29"/>
                  </a:cubicBezTo>
                  <a:cubicBezTo>
                    <a:pt x="77" y="78"/>
                    <a:pt x="77" y="78"/>
                    <a:pt x="77" y="78"/>
                  </a:cubicBezTo>
                  <a:cubicBezTo>
                    <a:pt x="83" y="82"/>
                    <a:pt x="92" y="80"/>
                    <a:pt x="97" y="73"/>
                  </a:cubicBezTo>
                  <a:cubicBezTo>
                    <a:pt x="97" y="73"/>
                    <a:pt x="97" y="73"/>
                    <a:pt x="97" y="73"/>
                  </a:cubicBezTo>
                  <a:cubicBezTo>
                    <a:pt x="102" y="67"/>
                    <a:pt x="101" y="57"/>
                    <a:pt x="94" y="53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19" y="0"/>
                    <a:pt x="10" y="2"/>
                    <a:pt x="5" y="9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69" name="Google Shape;469;p4"/>
            <p:cNvSpPr/>
            <p:nvPr/>
          </p:nvSpPr>
          <p:spPr>
            <a:xfrm>
              <a:off x="3725" y="1981"/>
              <a:ext cx="417" cy="436"/>
            </a:xfrm>
            <a:custGeom>
              <a:avLst/>
              <a:gdLst/>
              <a:ahLst/>
              <a:cxnLst/>
              <a:rect l="l" t="t" r="r" b="b"/>
              <a:pathLst>
                <a:path w="243" h="254" extrusionOk="0">
                  <a:moveTo>
                    <a:pt x="6" y="243"/>
                  </a:moveTo>
                  <a:cubicBezTo>
                    <a:pt x="48" y="246"/>
                    <a:pt x="91" y="250"/>
                    <a:pt x="134" y="254"/>
                  </a:cubicBezTo>
                  <a:cubicBezTo>
                    <a:pt x="130" y="218"/>
                    <a:pt x="125" y="190"/>
                    <a:pt x="125" y="190"/>
                  </a:cubicBezTo>
                  <a:cubicBezTo>
                    <a:pt x="243" y="77"/>
                    <a:pt x="243" y="77"/>
                    <a:pt x="243" y="77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37" y="0"/>
                    <a:pt x="0" y="80"/>
                    <a:pt x="3" y="165"/>
                  </a:cubicBezTo>
                  <a:cubicBezTo>
                    <a:pt x="3" y="189"/>
                    <a:pt x="5" y="216"/>
                    <a:pt x="6" y="243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70" name="Google Shape;470;p4"/>
            <p:cNvSpPr/>
            <p:nvPr/>
          </p:nvSpPr>
          <p:spPr>
            <a:xfrm>
              <a:off x="4147" y="2087"/>
              <a:ext cx="331" cy="444"/>
            </a:xfrm>
            <a:custGeom>
              <a:avLst/>
              <a:gdLst/>
              <a:ahLst/>
              <a:cxnLst/>
              <a:rect l="l" t="t" r="r" b="b"/>
              <a:pathLst>
                <a:path w="193" h="258" extrusionOk="0">
                  <a:moveTo>
                    <a:pt x="15" y="232"/>
                  </a:moveTo>
                  <a:cubicBezTo>
                    <a:pt x="59" y="235"/>
                    <a:pt x="104" y="244"/>
                    <a:pt x="147" y="258"/>
                  </a:cubicBezTo>
                  <a:cubicBezTo>
                    <a:pt x="152" y="239"/>
                    <a:pt x="156" y="219"/>
                    <a:pt x="159" y="202"/>
                  </a:cubicBezTo>
                  <a:cubicBezTo>
                    <a:pt x="160" y="199"/>
                    <a:pt x="193" y="2"/>
                    <a:pt x="193" y="0"/>
                  </a:cubicBezTo>
                  <a:cubicBezTo>
                    <a:pt x="147" y="7"/>
                    <a:pt x="115" y="3"/>
                    <a:pt x="69" y="11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47" y="21"/>
                    <a:pt x="20" y="128"/>
                    <a:pt x="0" y="232"/>
                  </a:cubicBezTo>
                  <a:cubicBezTo>
                    <a:pt x="5" y="232"/>
                    <a:pt x="10" y="232"/>
                    <a:pt x="15" y="232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71" name="Google Shape;471;p4"/>
            <p:cNvSpPr/>
            <p:nvPr/>
          </p:nvSpPr>
          <p:spPr>
            <a:xfrm>
              <a:off x="3564" y="2328"/>
              <a:ext cx="401" cy="387"/>
            </a:xfrm>
            <a:custGeom>
              <a:avLst/>
              <a:gdLst/>
              <a:ahLst/>
              <a:cxnLst/>
              <a:rect l="l" t="t" r="r" b="b"/>
              <a:pathLst>
                <a:path w="234" h="225" extrusionOk="0">
                  <a:moveTo>
                    <a:pt x="98" y="0"/>
                  </a:moveTo>
                  <a:cubicBezTo>
                    <a:pt x="101" y="66"/>
                    <a:pt x="105" y="141"/>
                    <a:pt x="105" y="141"/>
                  </a:cubicBezTo>
                  <a:cubicBezTo>
                    <a:pt x="105" y="141"/>
                    <a:pt x="0" y="154"/>
                    <a:pt x="5" y="195"/>
                  </a:cubicBezTo>
                  <a:cubicBezTo>
                    <a:pt x="213" y="225"/>
                    <a:pt x="213" y="225"/>
                    <a:pt x="213" y="225"/>
                  </a:cubicBezTo>
                  <a:cubicBezTo>
                    <a:pt x="234" y="132"/>
                    <a:pt x="234" y="98"/>
                    <a:pt x="226" y="35"/>
                  </a:cubicBezTo>
                  <a:cubicBezTo>
                    <a:pt x="182" y="26"/>
                    <a:pt x="140" y="15"/>
                    <a:pt x="98" y="0"/>
                  </a:cubicBez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72" name="Google Shape;472;p4"/>
            <p:cNvSpPr/>
            <p:nvPr/>
          </p:nvSpPr>
          <p:spPr>
            <a:xfrm>
              <a:off x="4123" y="2443"/>
              <a:ext cx="383" cy="390"/>
            </a:xfrm>
            <a:custGeom>
              <a:avLst/>
              <a:gdLst/>
              <a:ahLst/>
              <a:cxnLst/>
              <a:rect l="l" t="t" r="r" b="b"/>
              <a:pathLst>
                <a:path w="223" h="227" extrusionOk="0">
                  <a:moveTo>
                    <a:pt x="137" y="160"/>
                  </a:moveTo>
                  <a:cubicBezTo>
                    <a:pt x="137" y="160"/>
                    <a:pt x="155" y="82"/>
                    <a:pt x="168" y="19"/>
                  </a:cubicBezTo>
                  <a:cubicBezTo>
                    <a:pt x="118" y="14"/>
                    <a:pt x="69" y="7"/>
                    <a:pt x="19" y="0"/>
                  </a:cubicBezTo>
                  <a:cubicBezTo>
                    <a:pt x="0" y="95"/>
                    <a:pt x="5" y="212"/>
                    <a:pt x="5" y="212"/>
                  </a:cubicBezTo>
                  <a:cubicBezTo>
                    <a:pt x="209" y="227"/>
                    <a:pt x="209" y="227"/>
                    <a:pt x="209" y="227"/>
                  </a:cubicBezTo>
                  <a:cubicBezTo>
                    <a:pt x="223" y="169"/>
                    <a:pt x="137" y="160"/>
                    <a:pt x="137" y="160"/>
                  </a:cubicBez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73" name="Google Shape;473;p4"/>
            <p:cNvSpPr/>
            <p:nvPr/>
          </p:nvSpPr>
          <p:spPr>
            <a:xfrm>
              <a:off x="4336" y="1403"/>
              <a:ext cx="147" cy="148"/>
            </a:xfrm>
            <a:custGeom>
              <a:avLst/>
              <a:gdLst/>
              <a:ahLst/>
              <a:cxnLst/>
              <a:rect l="l" t="t" r="r" b="b"/>
              <a:pathLst>
                <a:path w="86" h="86" extrusionOk="0">
                  <a:moveTo>
                    <a:pt x="2" y="39"/>
                  </a:moveTo>
                  <a:cubicBezTo>
                    <a:pt x="0" y="62"/>
                    <a:pt x="17" y="82"/>
                    <a:pt x="39" y="84"/>
                  </a:cubicBezTo>
                  <a:cubicBezTo>
                    <a:pt x="62" y="86"/>
                    <a:pt x="82" y="69"/>
                    <a:pt x="84" y="47"/>
                  </a:cubicBezTo>
                  <a:cubicBezTo>
                    <a:pt x="86" y="24"/>
                    <a:pt x="69" y="4"/>
                    <a:pt x="47" y="2"/>
                  </a:cubicBezTo>
                  <a:cubicBezTo>
                    <a:pt x="24" y="0"/>
                    <a:pt x="4" y="17"/>
                    <a:pt x="2" y="39"/>
                  </a:cubicBezTo>
                  <a:close/>
                </a:path>
              </a:pathLst>
            </a:custGeom>
            <a:solidFill>
              <a:srgbClr val="BBE0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74" name="Google Shape;474;p4"/>
            <p:cNvSpPr/>
            <p:nvPr/>
          </p:nvSpPr>
          <p:spPr>
            <a:xfrm>
              <a:off x="4586" y="1745"/>
              <a:ext cx="103" cy="186"/>
            </a:xfrm>
            <a:custGeom>
              <a:avLst/>
              <a:gdLst/>
              <a:ahLst/>
              <a:cxnLst/>
              <a:rect l="l" t="t" r="r" b="b"/>
              <a:pathLst>
                <a:path w="103" h="186" extrusionOk="0">
                  <a:moveTo>
                    <a:pt x="0" y="9"/>
                  </a:moveTo>
                  <a:lnTo>
                    <a:pt x="26" y="0"/>
                  </a:lnTo>
                  <a:lnTo>
                    <a:pt x="103" y="169"/>
                  </a:lnTo>
                  <a:lnTo>
                    <a:pt x="74" y="186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E2641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75" name="Google Shape;475;p4"/>
            <p:cNvSpPr/>
            <p:nvPr/>
          </p:nvSpPr>
          <p:spPr>
            <a:xfrm>
              <a:off x="3988" y="1563"/>
              <a:ext cx="176" cy="139"/>
            </a:xfrm>
            <a:custGeom>
              <a:avLst/>
              <a:gdLst/>
              <a:ahLst/>
              <a:cxnLst/>
              <a:rect l="l" t="t" r="r" b="b"/>
              <a:pathLst>
                <a:path w="176" h="139" extrusionOk="0">
                  <a:moveTo>
                    <a:pt x="0" y="109"/>
                  </a:moveTo>
                  <a:lnTo>
                    <a:pt x="159" y="0"/>
                  </a:lnTo>
                  <a:lnTo>
                    <a:pt x="176" y="29"/>
                  </a:lnTo>
                  <a:lnTo>
                    <a:pt x="20" y="13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E2641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76" name="Google Shape;476;p4"/>
            <p:cNvSpPr/>
            <p:nvPr/>
          </p:nvSpPr>
          <p:spPr>
            <a:xfrm>
              <a:off x="3996" y="1672"/>
              <a:ext cx="520" cy="519"/>
            </a:xfrm>
            <a:custGeom>
              <a:avLst/>
              <a:gdLst/>
              <a:ahLst/>
              <a:cxnLst/>
              <a:rect l="l" t="t" r="r" b="b"/>
              <a:pathLst>
                <a:path w="303" h="302" extrusionOk="0">
                  <a:moveTo>
                    <a:pt x="232" y="276"/>
                  </a:moveTo>
                  <a:cubicBezTo>
                    <a:pt x="225" y="294"/>
                    <a:pt x="205" y="302"/>
                    <a:pt x="187" y="295"/>
                  </a:cubicBezTo>
                  <a:cubicBezTo>
                    <a:pt x="27" y="231"/>
                    <a:pt x="27" y="231"/>
                    <a:pt x="27" y="231"/>
                  </a:cubicBezTo>
                  <a:cubicBezTo>
                    <a:pt x="9" y="224"/>
                    <a:pt x="0" y="203"/>
                    <a:pt x="7" y="185"/>
                  </a:cubicBezTo>
                  <a:cubicBezTo>
                    <a:pt x="71" y="27"/>
                    <a:pt x="71" y="27"/>
                    <a:pt x="71" y="27"/>
                  </a:cubicBezTo>
                  <a:cubicBezTo>
                    <a:pt x="78" y="9"/>
                    <a:pt x="99" y="0"/>
                    <a:pt x="117" y="8"/>
                  </a:cubicBezTo>
                  <a:cubicBezTo>
                    <a:pt x="276" y="72"/>
                    <a:pt x="276" y="72"/>
                    <a:pt x="276" y="72"/>
                  </a:cubicBezTo>
                  <a:cubicBezTo>
                    <a:pt x="294" y="79"/>
                    <a:pt x="303" y="100"/>
                    <a:pt x="296" y="118"/>
                  </a:cubicBezTo>
                  <a:lnTo>
                    <a:pt x="232" y="276"/>
                  </a:ln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77" name="Google Shape;477;p4"/>
            <p:cNvSpPr/>
            <p:nvPr/>
          </p:nvSpPr>
          <p:spPr>
            <a:xfrm>
              <a:off x="3837" y="2008"/>
              <a:ext cx="238" cy="208"/>
            </a:xfrm>
            <a:custGeom>
              <a:avLst/>
              <a:gdLst/>
              <a:ahLst/>
              <a:cxnLst/>
              <a:rect l="l" t="t" r="r" b="b"/>
              <a:pathLst>
                <a:path w="238" h="208" extrusionOk="0">
                  <a:moveTo>
                    <a:pt x="80" y="0"/>
                  </a:moveTo>
                  <a:lnTo>
                    <a:pt x="238" y="179"/>
                  </a:lnTo>
                  <a:lnTo>
                    <a:pt x="202" y="208"/>
                  </a:lnTo>
                  <a:lnTo>
                    <a:pt x="0" y="66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78" name="Google Shape;478;p4"/>
            <p:cNvSpPr/>
            <p:nvPr/>
          </p:nvSpPr>
          <p:spPr>
            <a:xfrm>
              <a:off x="4197" y="2230"/>
              <a:ext cx="247" cy="117"/>
            </a:xfrm>
            <a:custGeom>
              <a:avLst/>
              <a:gdLst/>
              <a:ahLst/>
              <a:cxnLst/>
              <a:rect l="l" t="t" r="r" b="b"/>
              <a:pathLst>
                <a:path w="247" h="117" extrusionOk="0">
                  <a:moveTo>
                    <a:pt x="3" y="0"/>
                  </a:moveTo>
                  <a:lnTo>
                    <a:pt x="247" y="19"/>
                  </a:lnTo>
                  <a:lnTo>
                    <a:pt x="238" y="117"/>
                  </a:lnTo>
                  <a:lnTo>
                    <a:pt x="0" y="46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79" name="Google Shape;479;p4"/>
            <p:cNvSpPr/>
            <p:nvPr/>
          </p:nvSpPr>
          <p:spPr>
            <a:xfrm>
              <a:off x="3571" y="2649"/>
              <a:ext cx="358" cy="79"/>
            </a:xfrm>
            <a:custGeom>
              <a:avLst/>
              <a:gdLst/>
              <a:ahLst/>
              <a:cxnLst/>
              <a:rect l="l" t="t" r="r" b="b"/>
              <a:pathLst>
                <a:path w="358" h="79" extrusionOk="0">
                  <a:moveTo>
                    <a:pt x="355" y="79"/>
                  </a:moveTo>
                  <a:lnTo>
                    <a:pt x="0" y="21"/>
                  </a:lnTo>
                  <a:lnTo>
                    <a:pt x="3" y="0"/>
                  </a:lnTo>
                  <a:lnTo>
                    <a:pt x="358" y="59"/>
                  </a:lnTo>
                  <a:lnTo>
                    <a:pt x="355" y="79"/>
                  </a:ln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80" name="Google Shape;480;p4"/>
            <p:cNvSpPr/>
            <p:nvPr/>
          </p:nvSpPr>
          <p:spPr>
            <a:xfrm>
              <a:off x="4130" y="2794"/>
              <a:ext cx="353" cy="51"/>
            </a:xfrm>
            <a:custGeom>
              <a:avLst/>
              <a:gdLst/>
              <a:ahLst/>
              <a:cxnLst/>
              <a:rect l="l" t="t" r="r" b="b"/>
              <a:pathLst>
                <a:path w="353" h="51" extrusionOk="0">
                  <a:moveTo>
                    <a:pt x="350" y="51"/>
                  </a:moveTo>
                  <a:lnTo>
                    <a:pt x="0" y="22"/>
                  </a:lnTo>
                  <a:lnTo>
                    <a:pt x="2" y="0"/>
                  </a:lnTo>
                  <a:lnTo>
                    <a:pt x="353" y="38"/>
                  </a:lnTo>
                  <a:lnTo>
                    <a:pt x="350" y="51"/>
                  </a:ln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81" name="Google Shape;481;p4"/>
            <p:cNvSpPr/>
            <p:nvPr/>
          </p:nvSpPr>
          <p:spPr>
            <a:xfrm>
              <a:off x="4248" y="2058"/>
              <a:ext cx="234" cy="255"/>
            </a:xfrm>
            <a:custGeom>
              <a:avLst/>
              <a:gdLst/>
              <a:ahLst/>
              <a:cxnLst/>
              <a:rect l="l" t="t" r="r" b="b"/>
              <a:pathLst>
                <a:path w="136" h="148" extrusionOk="0">
                  <a:moveTo>
                    <a:pt x="0" y="23"/>
                  </a:moveTo>
                  <a:cubicBezTo>
                    <a:pt x="2" y="86"/>
                    <a:pt x="51" y="130"/>
                    <a:pt x="111" y="143"/>
                  </a:cubicBezTo>
                  <a:cubicBezTo>
                    <a:pt x="134" y="148"/>
                    <a:pt x="136" y="113"/>
                    <a:pt x="114" y="108"/>
                  </a:cubicBezTo>
                  <a:cubicBezTo>
                    <a:pt x="84" y="101"/>
                    <a:pt x="59" y="85"/>
                    <a:pt x="46" y="58"/>
                  </a:cubicBezTo>
                  <a:cubicBezTo>
                    <a:pt x="42" y="51"/>
                    <a:pt x="40" y="43"/>
                    <a:pt x="38" y="35"/>
                  </a:cubicBezTo>
                  <a:cubicBezTo>
                    <a:pt x="37" y="32"/>
                    <a:pt x="37" y="19"/>
                    <a:pt x="37" y="27"/>
                  </a:cubicBezTo>
                  <a:cubicBezTo>
                    <a:pt x="36" y="4"/>
                    <a:pt x="0" y="0"/>
                    <a:pt x="0" y="23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82" name="Google Shape;482;p4"/>
            <p:cNvSpPr/>
            <p:nvPr/>
          </p:nvSpPr>
          <p:spPr>
            <a:xfrm>
              <a:off x="4022" y="1678"/>
              <a:ext cx="475" cy="476"/>
            </a:xfrm>
            <a:custGeom>
              <a:avLst/>
              <a:gdLst/>
              <a:ahLst/>
              <a:cxnLst/>
              <a:rect l="l" t="t" r="r" b="b"/>
              <a:pathLst>
                <a:path w="277" h="277" extrusionOk="0">
                  <a:moveTo>
                    <a:pt x="212" y="253"/>
                  </a:moveTo>
                  <a:cubicBezTo>
                    <a:pt x="206" y="269"/>
                    <a:pt x="187" y="277"/>
                    <a:pt x="170" y="270"/>
                  </a:cubicBezTo>
                  <a:cubicBezTo>
                    <a:pt x="24" y="212"/>
                    <a:pt x="24" y="212"/>
                    <a:pt x="24" y="212"/>
                  </a:cubicBezTo>
                  <a:cubicBezTo>
                    <a:pt x="8" y="205"/>
                    <a:pt x="0" y="186"/>
                    <a:pt x="7" y="170"/>
                  </a:cubicBezTo>
                  <a:cubicBezTo>
                    <a:pt x="65" y="25"/>
                    <a:pt x="65" y="25"/>
                    <a:pt x="65" y="25"/>
                  </a:cubicBezTo>
                  <a:cubicBezTo>
                    <a:pt x="71" y="9"/>
                    <a:pt x="90" y="0"/>
                    <a:pt x="107" y="7"/>
                  </a:cubicBezTo>
                  <a:cubicBezTo>
                    <a:pt x="253" y="66"/>
                    <a:pt x="253" y="66"/>
                    <a:pt x="253" y="66"/>
                  </a:cubicBezTo>
                  <a:cubicBezTo>
                    <a:pt x="269" y="73"/>
                    <a:pt x="277" y="91"/>
                    <a:pt x="271" y="108"/>
                  </a:cubicBezTo>
                  <a:lnTo>
                    <a:pt x="212" y="253"/>
                  </a:ln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83" name="Google Shape;483;p4"/>
            <p:cNvSpPr/>
            <p:nvPr/>
          </p:nvSpPr>
          <p:spPr>
            <a:xfrm>
              <a:off x="4094" y="1744"/>
              <a:ext cx="168" cy="270"/>
            </a:xfrm>
            <a:custGeom>
              <a:avLst/>
              <a:gdLst/>
              <a:ahLst/>
              <a:cxnLst/>
              <a:rect l="l" t="t" r="r" b="b"/>
              <a:pathLst>
                <a:path w="168" h="270" extrusionOk="0">
                  <a:moveTo>
                    <a:pt x="81" y="270"/>
                  </a:moveTo>
                  <a:lnTo>
                    <a:pt x="0" y="239"/>
                  </a:lnTo>
                  <a:lnTo>
                    <a:pt x="86" y="0"/>
                  </a:lnTo>
                  <a:lnTo>
                    <a:pt x="168" y="31"/>
                  </a:lnTo>
                  <a:lnTo>
                    <a:pt x="81" y="270"/>
                  </a:lnTo>
                  <a:close/>
                </a:path>
              </a:pathLst>
            </a:custGeom>
            <a:solidFill>
              <a:srgbClr val="B7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84" name="Google Shape;484;p4"/>
            <p:cNvSpPr/>
            <p:nvPr/>
          </p:nvSpPr>
          <p:spPr>
            <a:xfrm>
              <a:off x="4279" y="1833"/>
              <a:ext cx="151" cy="86"/>
            </a:xfrm>
            <a:custGeom>
              <a:avLst/>
              <a:gdLst/>
              <a:ahLst/>
              <a:cxnLst/>
              <a:rect l="l" t="t" r="r" b="b"/>
              <a:pathLst>
                <a:path w="151" h="86" extrusionOk="0">
                  <a:moveTo>
                    <a:pt x="138" y="86"/>
                  </a:moveTo>
                  <a:lnTo>
                    <a:pt x="0" y="36"/>
                  </a:lnTo>
                  <a:lnTo>
                    <a:pt x="14" y="0"/>
                  </a:lnTo>
                  <a:lnTo>
                    <a:pt x="151" y="52"/>
                  </a:lnTo>
                  <a:lnTo>
                    <a:pt x="138" y="86"/>
                  </a:lnTo>
                  <a:close/>
                </a:path>
              </a:pathLst>
            </a:custGeom>
            <a:solidFill>
              <a:srgbClr val="B7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85" name="Google Shape;485;p4"/>
            <p:cNvSpPr/>
            <p:nvPr/>
          </p:nvSpPr>
          <p:spPr>
            <a:xfrm>
              <a:off x="4254" y="1904"/>
              <a:ext cx="151" cy="85"/>
            </a:xfrm>
            <a:custGeom>
              <a:avLst/>
              <a:gdLst/>
              <a:ahLst/>
              <a:cxnLst/>
              <a:rect l="l" t="t" r="r" b="b"/>
              <a:pathLst>
                <a:path w="151" h="85" extrusionOk="0">
                  <a:moveTo>
                    <a:pt x="137" y="85"/>
                  </a:moveTo>
                  <a:lnTo>
                    <a:pt x="0" y="36"/>
                  </a:lnTo>
                  <a:lnTo>
                    <a:pt x="13" y="0"/>
                  </a:lnTo>
                  <a:lnTo>
                    <a:pt x="151" y="49"/>
                  </a:lnTo>
                  <a:lnTo>
                    <a:pt x="137" y="85"/>
                  </a:lnTo>
                  <a:close/>
                </a:path>
              </a:pathLst>
            </a:custGeom>
            <a:solidFill>
              <a:srgbClr val="B7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86" name="Google Shape;486;p4"/>
            <p:cNvSpPr/>
            <p:nvPr/>
          </p:nvSpPr>
          <p:spPr>
            <a:xfrm>
              <a:off x="4257" y="1989"/>
              <a:ext cx="74" cy="74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1" y="19"/>
                  </a:moveTo>
                  <a:cubicBezTo>
                    <a:pt x="0" y="31"/>
                    <a:pt x="8" y="41"/>
                    <a:pt x="20" y="42"/>
                  </a:cubicBezTo>
                  <a:cubicBezTo>
                    <a:pt x="31" y="43"/>
                    <a:pt x="41" y="34"/>
                    <a:pt x="42" y="23"/>
                  </a:cubicBezTo>
                  <a:cubicBezTo>
                    <a:pt x="43" y="12"/>
                    <a:pt x="35" y="2"/>
                    <a:pt x="23" y="1"/>
                  </a:cubicBezTo>
                  <a:cubicBezTo>
                    <a:pt x="12" y="0"/>
                    <a:pt x="2" y="8"/>
                    <a:pt x="1" y="19"/>
                  </a:cubicBezTo>
                  <a:close/>
                </a:path>
              </a:pathLst>
            </a:custGeom>
            <a:solidFill>
              <a:srgbClr val="B7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</p:grpSp>
      <p:grpSp>
        <p:nvGrpSpPr>
          <p:cNvPr id="487" name="Google Shape;487;p4"/>
          <p:cNvGrpSpPr/>
          <p:nvPr/>
        </p:nvGrpSpPr>
        <p:grpSpPr>
          <a:xfrm>
            <a:off x="9441704" y="2214426"/>
            <a:ext cx="2040345" cy="1311065"/>
            <a:chOff x="2657363" y="217485"/>
            <a:chExt cx="5198922" cy="3340672"/>
          </a:xfrm>
        </p:grpSpPr>
        <p:sp>
          <p:nvSpPr>
            <p:cNvPr id="488" name="Google Shape;488;p4"/>
            <p:cNvSpPr/>
            <p:nvPr/>
          </p:nvSpPr>
          <p:spPr>
            <a:xfrm>
              <a:off x="4447873" y="1746801"/>
              <a:ext cx="331405" cy="333707"/>
            </a:xfrm>
            <a:prstGeom prst="ellipse">
              <a:avLst/>
            </a:prstGeom>
            <a:solidFill>
              <a:srgbClr val="F4D03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89" name="Google Shape;489;p4"/>
            <p:cNvSpPr/>
            <p:nvPr/>
          </p:nvSpPr>
          <p:spPr>
            <a:xfrm>
              <a:off x="7195776" y="1921710"/>
              <a:ext cx="660509" cy="665112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cubicBezTo>
                    <a:pt x="21" y="22"/>
                    <a:pt x="16" y="22"/>
                    <a:pt x="0" y="38"/>
                  </a:cubicBezTo>
                  <a:cubicBezTo>
                    <a:pt x="16" y="22"/>
                    <a:pt x="16" y="16"/>
                    <a:pt x="0" y="0"/>
                  </a:cubicBezTo>
                  <a:cubicBezTo>
                    <a:pt x="16" y="16"/>
                    <a:pt x="21" y="16"/>
                    <a:pt x="38" y="0"/>
                  </a:cubicBezTo>
                  <a:cubicBezTo>
                    <a:pt x="21" y="16"/>
                    <a:pt x="21" y="22"/>
                    <a:pt x="38" y="38"/>
                  </a:cubicBezTo>
                  <a:close/>
                </a:path>
              </a:pathLst>
            </a:custGeom>
            <a:solidFill>
              <a:srgbClr val="F7CA1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90" name="Google Shape;490;p4"/>
            <p:cNvSpPr/>
            <p:nvPr/>
          </p:nvSpPr>
          <p:spPr>
            <a:xfrm>
              <a:off x="2657363" y="2080508"/>
              <a:ext cx="1079369" cy="1086273"/>
            </a:xfrm>
            <a:custGeom>
              <a:avLst/>
              <a:gdLst/>
              <a:ahLst/>
              <a:cxnLst/>
              <a:rect l="l" t="t" r="r" b="b"/>
              <a:pathLst>
                <a:path w="62" h="62" extrusionOk="0">
                  <a:moveTo>
                    <a:pt x="62" y="62"/>
                  </a:moveTo>
                  <a:cubicBezTo>
                    <a:pt x="35" y="35"/>
                    <a:pt x="26" y="35"/>
                    <a:pt x="0" y="62"/>
                  </a:cubicBezTo>
                  <a:cubicBezTo>
                    <a:pt x="26" y="35"/>
                    <a:pt x="26" y="26"/>
                    <a:pt x="0" y="0"/>
                  </a:cubicBezTo>
                  <a:cubicBezTo>
                    <a:pt x="26" y="26"/>
                    <a:pt x="35" y="26"/>
                    <a:pt x="62" y="0"/>
                  </a:cubicBezTo>
                  <a:cubicBezTo>
                    <a:pt x="35" y="26"/>
                    <a:pt x="35" y="35"/>
                    <a:pt x="62" y="62"/>
                  </a:cubicBezTo>
                  <a:close/>
                </a:path>
              </a:pathLst>
            </a:custGeom>
            <a:solidFill>
              <a:srgbClr val="F4D03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91" name="Google Shape;491;p4"/>
            <p:cNvSpPr/>
            <p:nvPr/>
          </p:nvSpPr>
          <p:spPr>
            <a:xfrm>
              <a:off x="5307474" y="3155407"/>
              <a:ext cx="400448" cy="402750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23" y="23"/>
                  </a:moveTo>
                  <a:cubicBezTo>
                    <a:pt x="14" y="13"/>
                    <a:pt x="10" y="13"/>
                    <a:pt x="0" y="23"/>
                  </a:cubicBezTo>
                  <a:cubicBezTo>
                    <a:pt x="10" y="13"/>
                    <a:pt x="10" y="10"/>
                    <a:pt x="0" y="0"/>
                  </a:cubicBezTo>
                  <a:cubicBezTo>
                    <a:pt x="10" y="10"/>
                    <a:pt x="14" y="10"/>
                    <a:pt x="23" y="0"/>
                  </a:cubicBezTo>
                  <a:cubicBezTo>
                    <a:pt x="14" y="10"/>
                    <a:pt x="14" y="13"/>
                    <a:pt x="23" y="23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92" name="Google Shape;492;p4"/>
            <p:cNvSpPr/>
            <p:nvPr/>
          </p:nvSpPr>
          <p:spPr>
            <a:xfrm>
              <a:off x="6169339" y="1275009"/>
              <a:ext cx="400448" cy="402750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23" y="23"/>
                  </a:moveTo>
                  <a:cubicBezTo>
                    <a:pt x="13" y="13"/>
                    <a:pt x="9" y="13"/>
                    <a:pt x="0" y="23"/>
                  </a:cubicBezTo>
                  <a:cubicBezTo>
                    <a:pt x="9" y="13"/>
                    <a:pt x="9" y="10"/>
                    <a:pt x="0" y="0"/>
                  </a:cubicBezTo>
                  <a:cubicBezTo>
                    <a:pt x="9" y="10"/>
                    <a:pt x="13" y="10"/>
                    <a:pt x="23" y="0"/>
                  </a:cubicBezTo>
                  <a:cubicBezTo>
                    <a:pt x="13" y="10"/>
                    <a:pt x="13" y="13"/>
                    <a:pt x="23" y="23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93" name="Google Shape;493;p4"/>
            <p:cNvSpPr/>
            <p:nvPr/>
          </p:nvSpPr>
          <p:spPr>
            <a:xfrm>
              <a:off x="5952114" y="2472522"/>
              <a:ext cx="193320" cy="193320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94" name="Google Shape;494;p4"/>
            <p:cNvSpPr/>
            <p:nvPr/>
          </p:nvSpPr>
          <p:spPr>
            <a:xfrm>
              <a:off x="3736732" y="1362463"/>
              <a:ext cx="103564" cy="103564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95" name="Google Shape;495;p4"/>
            <p:cNvSpPr/>
            <p:nvPr/>
          </p:nvSpPr>
          <p:spPr>
            <a:xfrm>
              <a:off x="4657302" y="869958"/>
              <a:ext cx="191018" cy="211731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96" name="Google Shape;496;p4"/>
            <p:cNvSpPr/>
            <p:nvPr/>
          </p:nvSpPr>
          <p:spPr>
            <a:xfrm>
              <a:off x="6784451" y="217485"/>
              <a:ext cx="649002" cy="655906"/>
            </a:xfrm>
            <a:custGeom>
              <a:avLst/>
              <a:gdLst/>
              <a:ahLst/>
              <a:cxnLst/>
              <a:rect l="l" t="t" r="r" b="b"/>
              <a:pathLst>
                <a:path w="41" h="41" extrusionOk="0">
                  <a:moveTo>
                    <a:pt x="41" y="41"/>
                  </a:moveTo>
                  <a:cubicBezTo>
                    <a:pt x="23" y="23"/>
                    <a:pt x="18" y="23"/>
                    <a:pt x="0" y="41"/>
                  </a:cubicBezTo>
                  <a:cubicBezTo>
                    <a:pt x="18" y="23"/>
                    <a:pt x="18" y="17"/>
                    <a:pt x="0" y="0"/>
                  </a:cubicBezTo>
                  <a:cubicBezTo>
                    <a:pt x="18" y="17"/>
                    <a:pt x="23" y="17"/>
                    <a:pt x="41" y="0"/>
                  </a:cubicBezTo>
                  <a:cubicBezTo>
                    <a:pt x="23" y="17"/>
                    <a:pt x="23" y="23"/>
                    <a:pt x="41" y="41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</p:grpSp>
      <p:grpSp>
        <p:nvGrpSpPr>
          <p:cNvPr id="497" name="Google Shape;497;p4"/>
          <p:cNvGrpSpPr/>
          <p:nvPr/>
        </p:nvGrpSpPr>
        <p:grpSpPr>
          <a:xfrm>
            <a:off x="0" y="-189972"/>
            <a:ext cx="2040345" cy="1311065"/>
            <a:chOff x="2657363" y="217485"/>
            <a:chExt cx="5198922" cy="3340672"/>
          </a:xfrm>
        </p:grpSpPr>
        <p:sp>
          <p:nvSpPr>
            <p:cNvPr id="498" name="Google Shape;498;p4"/>
            <p:cNvSpPr/>
            <p:nvPr/>
          </p:nvSpPr>
          <p:spPr>
            <a:xfrm>
              <a:off x="4447873" y="1746801"/>
              <a:ext cx="331405" cy="333707"/>
            </a:xfrm>
            <a:prstGeom prst="ellipse">
              <a:avLst/>
            </a:prstGeom>
            <a:solidFill>
              <a:srgbClr val="F4D03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99" name="Google Shape;499;p4"/>
            <p:cNvSpPr/>
            <p:nvPr/>
          </p:nvSpPr>
          <p:spPr>
            <a:xfrm>
              <a:off x="7195776" y="1921710"/>
              <a:ext cx="660509" cy="665112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cubicBezTo>
                    <a:pt x="21" y="22"/>
                    <a:pt x="16" y="22"/>
                    <a:pt x="0" y="38"/>
                  </a:cubicBezTo>
                  <a:cubicBezTo>
                    <a:pt x="16" y="22"/>
                    <a:pt x="16" y="16"/>
                    <a:pt x="0" y="0"/>
                  </a:cubicBezTo>
                  <a:cubicBezTo>
                    <a:pt x="16" y="16"/>
                    <a:pt x="21" y="16"/>
                    <a:pt x="38" y="0"/>
                  </a:cubicBezTo>
                  <a:cubicBezTo>
                    <a:pt x="21" y="16"/>
                    <a:pt x="21" y="22"/>
                    <a:pt x="38" y="38"/>
                  </a:cubicBezTo>
                  <a:close/>
                </a:path>
              </a:pathLst>
            </a:custGeom>
            <a:solidFill>
              <a:srgbClr val="F7CA1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00" name="Google Shape;500;p4"/>
            <p:cNvSpPr/>
            <p:nvPr/>
          </p:nvSpPr>
          <p:spPr>
            <a:xfrm>
              <a:off x="2657363" y="2080508"/>
              <a:ext cx="1079369" cy="1086273"/>
            </a:xfrm>
            <a:custGeom>
              <a:avLst/>
              <a:gdLst/>
              <a:ahLst/>
              <a:cxnLst/>
              <a:rect l="l" t="t" r="r" b="b"/>
              <a:pathLst>
                <a:path w="62" h="62" extrusionOk="0">
                  <a:moveTo>
                    <a:pt x="62" y="62"/>
                  </a:moveTo>
                  <a:cubicBezTo>
                    <a:pt x="35" y="35"/>
                    <a:pt x="26" y="35"/>
                    <a:pt x="0" y="62"/>
                  </a:cubicBezTo>
                  <a:cubicBezTo>
                    <a:pt x="26" y="35"/>
                    <a:pt x="26" y="26"/>
                    <a:pt x="0" y="0"/>
                  </a:cubicBezTo>
                  <a:cubicBezTo>
                    <a:pt x="26" y="26"/>
                    <a:pt x="35" y="26"/>
                    <a:pt x="62" y="0"/>
                  </a:cubicBezTo>
                  <a:cubicBezTo>
                    <a:pt x="35" y="26"/>
                    <a:pt x="35" y="35"/>
                    <a:pt x="62" y="62"/>
                  </a:cubicBezTo>
                  <a:close/>
                </a:path>
              </a:pathLst>
            </a:custGeom>
            <a:solidFill>
              <a:srgbClr val="F4D03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01" name="Google Shape;501;p4"/>
            <p:cNvSpPr/>
            <p:nvPr/>
          </p:nvSpPr>
          <p:spPr>
            <a:xfrm>
              <a:off x="5307474" y="3155407"/>
              <a:ext cx="400448" cy="402750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23" y="23"/>
                  </a:moveTo>
                  <a:cubicBezTo>
                    <a:pt x="14" y="13"/>
                    <a:pt x="10" y="13"/>
                    <a:pt x="0" y="23"/>
                  </a:cubicBezTo>
                  <a:cubicBezTo>
                    <a:pt x="10" y="13"/>
                    <a:pt x="10" y="10"/>
                    <a:pt x="0" y="0"/>
                  </a:cubicBezTo>
                  <a:cubicBezTo>
                    <a:pt x="10" y="10"/>
                    <a:pt x="14" y="10"/>
                    <a:pt x="23" y="0"/>
                  </a:cubicBezTo>
                  <a:cubicBezTo>
                    <a:pt x="14" y="10"/>
                    <a:pt x="14" y="13"/>
                    <a:pt x="23" y="23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02" name="Google Shape;502;p4"/>
            <p:cNvSpPr/>
            <p:nvPr/>
          </p:nvSpPr>
          <p:spPr>
            <a:xfrm>
              <a:off x="6169339" y="1275009"/>
              <a:ext cx="400448" cy="402750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23" y="23"/>
                  </a:moveTo>
                  <a:cubicBezTo>
                    <a:pt x="13" y="13"/>
                    <a:pt x="9" y="13"/>
                    <a:pt x="0" y="23"/>
                  </a:cubicBezTo>
                  <a:cubicBezTo>
                    <a:pt x="9" y="13"/>
                    <a:pt x="9" y="10"/>
                    <a:pt x="0" y="0"/>
                  </a:cubicBezTo>
                  <a:cubicBezTo>
                    <a:pt x="9" y="10"/>
                    <a:pt x="13" y="10"/>
                    <a:pt x="23" y="0"/>
                  </a:cubicBezTo>
                  <a:cubicBezTo>
                    <a:pt x="13" y="10"/>
                    <a:pt x="13" y="13"/>
                    <a:pt x="23" y="23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03" name="Google Shape;503;p4"/>
            <p:cNvSpPr/>
            <p:nvPr/>
          </p:nvSpPr>
          <p:spPr>
            <a:xfrm>
              <a:off x="5952114" y="2472522"/>
              <a:ext cx="193320" cy="193320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04" name="Google Shape;504;p4"/>
            <p:cNvSpPr/>
            <p:nvPr/>
          </p:nvSpPr>
          <p:spPr>
            <a:xfrm>
              <a:off x="3736732" y="1362463"/>
              <a:ext cx="103564" cy="103564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05" name="Google Shape;505;p4"/>
            <p:cNvSpPr/>
            <p:nvPr/>
          </p:nvSpPr>
          <p:spPr>
            <a:xfrm>
              <a:off x="4657302" y="869958"/>
              <a:ext cx="191018" cy="211731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06" name="Google Shape;506;p4"/>
            <p:cNvSpPr/>
            <p:nvPr/>
          </p:nvSpPr>
          <p:spPr>
            <a:xfrm>
              <a:off x="6784451" y="217485"/>
              <a:ext cx="649002" cy="655906"/>
            </a:xfrm>
            <a:custGeom>
              <a:avLst/>
              <a:gdLst/>
              <a:ahLst/>
              <a:cxnLst/>
              <a:rect l="l" t="t" r="r" b="b"/>
              <a:pathLst>
                <a:path w="41" h="41" extrusionOk="0">
                  <a:moveTo>
                    <a:pt x="41" y="41"/>
                  </a:moveTo>
                  <a:cubicBezTo>
                    <a:pt x="23" y="23"/>
                    <a:pt x="18" y="23"/>
                    <a:pt x="0" y="41"/>
                  </a:cubicBezTo>
                  <a:cubicBezTo>
                    <a:pt x="18" y="23"/>
                    <a:pt x="18" y="17"/>
                    <a:pt x="0" y="0"/>
                  </a:cubicBezTo>
                  <a:cubicBezTo>
                    <a:pt x="18" y="17"/>
                    <a:pt x="23" y="17"/>
                    <a:pt x="41" y="0"/>
                  </a:cubicBezTo>
                  <a:cubicBezTo>
                    <a:pt x="23" y="17"/>
                    <a:pt x="23" y="23"/>
                    <a:pt x="41" y="41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</p:grpSp>
      <p:grpSp>
        <p:nvGrpSpPr>
          <p:cNvPr id="507" name="Google Shape;507;p4"/>
          <p:cNvGrpSpPr/>
          <p:nvPr/>
        </p:nvGrpSpPr>
        <p:grpSpPr>
          <a:xfrm>
            <a:off x="10292594" y="-465283"/>
            <a:ext cx="2040345" cy="1311065"/>
            <a:chOff x="2657363" y="217485"/>
            <a:chExt cx="5198922" cy="3340672"/>
          </a:xfrm>
        </p:grpSpPr>
        <p:sp>
          <p:nvSpPr>
            <p:cNvPr id="508" name="Google Shape;508;p4"/>
            <p:cNvSpPr/>
            <p:nvPr/>
          </p:nvSpPr>
          <p:spPr>
            <a:xfrm>
              <a:off x="4447873" y="1746801"/>
              <a:ext cx="331405" cy="333707"/>
            </a:xfrm>
            <a:prstGeom prst="ellipse">
              <a:avLst/>
            </a:prstGeom>
            <a:solidFill>
              <a:srgbClr val="F4D03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09" name="Google Shape;509;p4"/>
            <p:cNvSpPr/>
            <p:nvPr/>
          </p:nvSpPr>
          <p:spPr>
            <a:xfrm>
              <a:off x="7195776" y="1921710"/>
              <a:ext cx="660509" cy="665112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cubicBezTo>
                    <a:pt x="21" y="22"/>
                    <a:pt x="16" y="22"/>
                    <a:pt x="0" y="38"/>
                  </a:cubicBezTo>
                  <a:cubicBezTo>
                    <a:pt x="16" y="22"/>
                    <a:pt x="16" y="16"/>
                    <a:pt x="0" y="0"/>
                  </a:cubicBezTo>
                  <a:cubicBezTo>
                    <a:pt x="16" y="16"/>
                    <a:pt x="21" y="16"/>
                    <a:pt x="38" y="0"/>
                  </a:cubicBezTo>
                  <a:cubicBezTo>
                    <a:pt x="21" y="16"/>
                    <a:pt x="21" y="22"/>
                    <a:pt x="38" y="38"/>
                  </a:cubicBezTo>
                  <a:close/>
                </a:path>
              </a:pathLst>
            </a:custGeom>
            <a:solidFill>
              <a:srgbClr val="F7CA1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10" name="Google Shape;510;p4"/>
            <p:cNvSpPr/>
            <p:nvPr/>
          </p:nvSpPr>
          <p:spPr>
            <a:xfrm>
              <a:off x="2657363" y="2080508"/>
              <a:ext cx="1079369" cy="1086273"/>
            </a:xfrm>
            <a:custGeom>
              <a:avLst/>
              <a:gdLst/>
              <a:ahLst/>
              <a:cxnLst/>
              <a:rect l="l" t="t" r="r" b="b"/>
              <a:pathLst>
                <a:path w="62" h="62" extrusionOk="0">
                  <a:moveTo>
                    <a:pt x="62" y="62"/>
                  </a:moveTo>
                  <a:cubicBezTo>
                    <a:pt x="35" y="35"/>
                    <a:pt x="26" y="35"/>
                    <a:pt x="0" y="62"/>
                  </a:cubicBezTo>
                  <a:cubicBezTo>
                    <a:pt x="26" y="35"/>
                    <a:pt x="26" y="26"/>
                    <a:pt x="0" y="0"/>
                  </a:cubicBezTo>
                  <a:cubicBezTo>
                    <a:pt x="26" y="26"/>
                    <a:pt x="35" y="26"/>
                    <a:pt x="62" y="0"/>
                  </a:cubicBezTo>
                  <a:cubicBezTo>
                    <a:pt x="35" y="26"/>
                    <a:pt x="35" y="35"/>
                    <a:pt x="62" y="62"/>
                  </a:cubicBezTo>
                  <a:close/>
                </a:path>
              </a:pathLst>
            </a:custGeom>
            <a:solidFill>
              <a:srgbClr val="F4D03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11" name="Google Shape;511;p4"/>
            <p:cNvSpPr/>
            <p:nvPr/>
          </p:nvSpPr>
          <p:spPr>
            <a:xfrm>
              <a:off x="5307474" y="3155407"/>
              <a:ext cx="400448" cy="402750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23" y="23"/>
                  </a:moveTo>
                  <a:cubicBezTo>
                    <a:pt x="14" y="13"/>
                    <a:pt x="10" y="13"/>
                    <a:pt x="0" y="23"/>
                  </a:cubicBezTo>
                  <a:cubicBezTo>
                    <a:pt x="10" y="13"/>
                    <a:pt x="10" y="10"/>
                    <a:pt x="0" y="0"/>
                  </a:cubicBezTo>
                  <a:cubicBezTo>
                    <a:pt x="10" y="10"/>
                    <a:pt x="14" y="10"/>
                    <a:pt x="23" y="0"/>
                  </a:cubicBezTo>
                  <a:cubicBezTo>
                    <a:pt x="14" y="10"/>
                    <a:pt x="14" y="13"/>
                    <a:pt x="23" y="23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12" name="Google Shape;512;p4"/>
            <p:cNvSpPr/>
            <p:nvPr/>
          </p:nvSpPr>
          <p:spPr>
            <a:xfrm>
              <a:off x="6169339" y="1275009"/>
              <a:ext cx="400448" cy="402750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23" y="23"/>
                  </a:moveTo>
                  <a:cubicBezTo>
                    <a:pt x="13" y="13"/>
                    <a:pt x="9" y="13"/>
                    <a:pt x="0" y="23"/>
                  </a:cubicBezTo>
                  <a:cubicBezTo>
                    <a:pt x="9" y="13"/>
                    <a:pt x="9" y="10"/>
                    <a:pt x="0" y="0"/>
                  </a:cubicBezTo>
                  <a:cubicBezTo>
                    <a:pt x="9" y="10"/>
                    <a:pt x="13" y="10"/>
                    <a:pt x="23" y="0"/>
                  </a:cubicBezTo>
                  <a:cubicBezTo>
                    <a:pt x="13" y="10"/>
                    <a:pt x="13" y="13"/>
                    <a:pt x="23" y="23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13" name="Google Shape;513;p4"/>
            <p:cNvSpPr/>
            <p:nvPr/>
          </p:nvSpPr>
          <p:spPr>
            <a:xfrm>
              <a:off x="5952114" y="2472522"/>
              <a:ext cx="193320" cy="193320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14" name="Google Shape;514;p4"/>
            <p:cNvSpPr/>
            <p:nvPr/>
          </p:nvSpPr>
          <p:spPr>
            <a:xfrm>
              <a:off x="3736732" y="1362463"/>
              <a:ext cx="103564" cy="103564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15" name="Google Shape;515;p4"/>
            <p:cNvSpPr/>
            <p:nvPr/>
          </p:nvSpPr>
          <p:spPr>
            <a:xfrm>
              <a:off x="4657302" y="869958"/>
              <a:ext cx="191018" cy="211731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16" name="Google Shape;516;p4"/>
            <p:cNvSpPr/>
            <p:nvPr/>
          </p:nvSpPr>
          <p:spPr>
            <a:xfrm>
              <a:off x="6784451" y="217485"/>
              <a:ext cx="649002" cy="655906"/>
            </a:xfrm>
            <a:custGeom>
              <a:avLst/>
              <a:gdLst/>
              <a:ahLst/>
              <a:cxnLst/>
              <a:rect l="l" t="t" r="r" b="b"/>
              <a:pathLst>
                <a:path w="41" h="41" extrusionOk="0">
                  <a:moveTo>
                    <a:pt x="41" y="41"/>
                  </a:moveTo>
                  <a:cubicBezTo>
                    <a:pt x="23" y="23"/>
                    <a:pt x="18" y="23"/>
                    <a:pt x="0" y="41"/>
                  </a:cubicBezTo>
                  <a:cubicBezTo>
                    <a:pt x="18" y="23"/>
                    <a:pt x="18" y="17"/>
                    <a:pt x="0" y="0"/>
                  </a:cubicBezTo>
                  <a:cubicBezTo>
                    <a:pt x="18" y="17"/>
                    <a:pt x="23" y="17"/>
                    <a:pt x="41" y="0"/>
                  </a:cubicBezTo>
                  <a:cubicBezTo>
                    <a:pt x="23" y="17"/>
                    <a:pt x="23" y="23"/>
                    <a:pt x="41" y="41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</p:grpSp>
      <p:sp>
        <p:nvSpPr>
          <p:cNvPr id="2" name="مستطيل مستدير الزوايا 1"/>
          <p:cNvSpPr/>
          <p:nvPr/>
        </p:nvSpPr>
        <p:spPr>
          <a:xfrm>
            <a:off x="3292394" y="1372996"/>
            <a:ext cx="5164706" cy="3781596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92" name="Google Shape;292;p4"/>
          <p:cNvSpPr txBox="1">
            <a:spLocks noGrp="1"/>
          </p:cNvSpPr>
          <p:nvPr>
            <p:ph type="ctrTitle"/>
          </p:nvPr>
        </p:nvSpPr>
        <p:spPr>
          <a:xfrm>
            <a:off x="3431072" y="1633391"/>
            <a:ext cx="4850841" cy="2359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Font typeface="Tajawal Black"/>
              <a:buNone/>
            </a:pPr>
            <a:r>
              <a:rPr lang="ar-SA" sz="2400" b="1" dirty="0">
                <a:solidFill>
                  <a:schemeClr val="bg1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أسبوع الفضاء العالمي</a:t>
            </a:r>
            <a:br>
              <a:rPr lang="ar-SA" sz="2400" b="1" dirty="0">
                <a:solidFill>
                  <a:schemeClr val="bg1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</a:br>
            <a:r>
              <a:rPr lang="ar-SA" sz="2400" b="1" dirty="0">
                <a:solidFill>
                  <a:schemeClr val="bg1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  <a:br>
              <a:rPr lang="ar-SA" sz="2400" b="1" dirty="0">
                <a:solidFill>
                  <a:schemeClr val="bg1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</a:br>
            <a:endParaRPr sz="1800" b="1" dirty="0">
              <a:solidFill>
                <a:schemeClr val="bg1"/>
              </a:solidFill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pic>
        <p:nvPicPr>
          <p:cNvPr id="179" name="صورة 178"/>
          <p:cNvPicPr>
            <a:picLocks noChangeAspect="1"/>
          </p:cNvPicPr>
          <p:nvPr/>
        </p:nvPicPr>
        <p:blipFill rotWithShape="1">
          <a:blip r:embed="rId3"/>
          <a:srcRect t="34224" r="18322" b="13841"/>
          <a:stretch/>
        </p:blipFill>
        <p:spPr>
          <a:xfrm>
            <a:off x="11146823" y="5900642"/>
            <a:ext cx="924338" cy="832186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2583" y="1620841"/>
            <a:ext cx="1124293" cy="601086"/>
          </a:xfrm>
          <a:prstGeom prst="rect">
            <a:avLst/>
          </a:prstGeom>
        </p:spPr>
      </p:pic>
      <p:sp>
        <p:nvSpPr>
          <p:cNvPr id="181" name="Google Shape;292;p4"/>
          <p:cNvSpPr txBox="1">
            <a:spLocks/>
          </p:cNvSpPr>
          <p:nvPr/>
        </p:nvSpPr>
        <p:spPr>
          <a:xfrm>
            <a:off x="4422887" y="41074"/>
            <a:ext cx="4939798" cy="2180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Tajawal Black"/>
              <a:buNone/>
              <a:defRPr sz="4800" b="0" i="0" u="none" strike="noStrike" cap="none">
                <a:solidFill>
                  <a:schemeClr val="accent4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6000"/>
            </a:pPr>
            <a:r>
              <a:rPr lang="ar-SA" sz="1200" b="1" dirty="0">
                <a:solidFill>
                  <a:schemeClr val="bg1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إدارة التعليم بمحافظة وادي الدواسر </a:t>
            </a:r>
          </a:p>
          <a:p>
            <a:pPr>
              <a:buSzPts val="6000"/>
            </a:pPr>
            <a:r>
              <a:rPr lang="ar-SA" sz="1200" b="1" dirty="0">
                <a:solidFill>
                  <a:schemeClr val="bg1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مكتب التعليم بالسليل </a:t>
            </a:r>
          </a:p>
          <a:p>
            <a:pPr>
              <a:buSzPts val="6000"/>
            </a:pPr>
            <a:r>
              <a:rPr lang="ar-SA" sz="1200" b="1" dirty="0">
                <a:solidFill>
                  <a:schemeClr val="bg1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متوسطة السليل الأولى وتحفيظ القرآن وفصول التربية الفكرية</a:t>
            </a:r>
          </a:p>
        </p:txBody>
      </p:sp>
      <p:sp>
        <p:nvSpPr>
          <p:cNvPr id="182" name="Google Shape;292;p4"/>
          <p:cNvSpPr txBox="1">
            <a:spLocks/>
          </p:cNvSpPr>
          <p:nvPr/>
        </p:nvSpPr>
        <p:spPr>
          <a:xfrm>
            <a:off x="3455739" y="2403254"/>
            <a:ext cx="4850841" cy="2359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Tajawal Black"/>
              <a:buNone/>
              <a:defRPr sz="4800" b="0" i="0" u="none" strike="noStrike" cap="none">
                <a:solidFill>
                  <a:schemeClr val="accent4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6000"/>
            </a:pPr>
            <a:r>
              <a:rPr lang="ar-SA" sz="1600" b="1" dirty="0">
                <a:solidFill>
                  <a:schemeClr val="bg1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رائدة النشاط: حنان عبدالله       مساعدة الرائدة: تهاني العتيبي</a:t>
            </a:r>
            <a:br>
              <a:rPr lang="ar-SA" sz="2400" b="1" dirty="0">
                <a:solidFill>
                  <a:schemeClr val="bg1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</a:br>
            <a:r>
              <a:rPr lang="ar-SA" sz="2400" b="1" dirty="0">
                <a:solidFill>
                  <a:schemeClr val="bg1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  <a:br>
              <a:rPr lang="ar-SA" sz="2400" b="1" dirty="0">
                <a:solidFill>
                  <a:schemeClr val="bg1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</a:br>
            <a:endParaRPr lang="ar-SA" sz="1800" b="1" dirty="0">
              <a:solidFill>
                <a:schemeClr val="bg1"/>
              </a:solidFill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183" name="Google Shape;292;p4"/>
          <p:cNvSpPr txBox="1">
            <a:spLocks/>
          </p:cNvSpPr>
          <p:nvPr/>
        </p:nvSpPr>
        <p:spPr>
          <a:xfrm>
            <a:off x="3414255" y="3043593"/>
            <a:ext cx="4850841" cy="2359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Tajawal Black"/>
              <a:buNone/>
              <a:defRPr sz="4800" b="0" i="0" u="none" strike="noStrike" cap="none">
                <a:solidFill>
                  <a:schemeClr val="accent4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6000"/>
            </a:pPr>
            <a:r>
              <a:rPr lang="ar-SA" sz="1600" b="1" dirty="0">
                <a:solidFill>
                  <a:schemeClr val="bg1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مديرة المدرسة: نورة شبيب</a:t>
            </a:r>
            <a:br>
              <a:rPr lang="ar-SA" sz="2400" b="1" dirty="0">
                <a:solidFill>
                  <a:schemeClr val="bg1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</a:br>
            <a:r>
              <a:rPr lang="ar-SA" sz="2400" b="1" dirty="0">
                <a:solidFill>
                  <a:schemeClr val="bg1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  <a:br>
              <a:rPr lang="ar-SA" sz="2400" b="1" dirty="0">
                <a:solidFill>
                  <a:schemeClr val="bg1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</a:br>
            <a:endParaRPr lang="ar-SA" sz="1800" b="1" dirty="0">
              <a:solidFill>
                <a:schemeClr val="bg1"/>
              </a:solidFill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"/>
          <p:cNvSpPr txBox="1">
            <a:spLocks noGrp="1"/>
          </p:cNvSpPr>
          <p:nvPr>
            <p:ph type="subTitle" idx="1"/>
          </p:nvPr>
        </p:nvSpPr>
        <p:spPr>
          <a:xfrm>
            <a:off x="1524000" y="1939285"/>
            <a:ext cx="9144000" cy="710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D08C"/>
              </a:buClr>
              <a:buSzPts val="3200"/>
              <a:buNone/>
            </a:pPr>
            <a:r>
              <a:rPr lang="ar-EG" sz="3200">
                <a:solidFill>
                  <a:srgbClr val="A8D08C"/>
                </a:solidFill>
              </a:rPr>
              <a:t>الكــواكــب والفضــاء</a:t>
            </a:r>
            <a:endParaRPr sz="3200">
              <a:solidFill>
                <a:srgbClr val="A8D08C"/>
              </a:solidFill>
            </a:endParaRPr>
          </a:p>
        </p:txBody>
      </p:sp>
      <p:grpSp>
        <p:nvGrpSpPr>
          <p:cNvPr id="294" name="Google Shape;294;p4"/>
          <p:cNvGrpSpPr/>
          <p:nvPr/>
        </p:nvGrpSpPr>
        <p:grpSpPr>
          <a:xfrm>
            <a:off x="86164" y="4315991"/>
            <a:ext cx="4677654" cy="2562680"/>
            <a:chOff x="1311" y="1421"/>
            <a:chExt cx="5056" cy="1476"/>
          </a:xfrm>
        </p:grpSpPr>
        <p:sp>
          <p:nvSpPr>
            <p:cNvPr id="295" name="Google Shape;295;p4"/>
            <p:cNvSpPr/>
            <p:nvPr/>
          </p:nvSpPr>
          <p:spPr>
            <a:xfrm>
              <a:off x="2858" y="1904"/>
              <a:ext cx="673" cy="416"/>
            </a:xfrm>
            <a:custGeom>
              <a:avLst/>
              <a:gdLst/>
              <a:ahLst/>
              <a:cxnLst/>
              <a:rect l="l" t="t" r="r" b="b"/>
              <a:pathLst>
                <a:path w="393" h="242" extrusionOk="0">
                  <a:moveTo>
                    <a:pt x="114" y="240"/>
                  </a:moveTo>
                  <a:cubicBezTo>
                    <a:pt x="79" y="227"/>
                    <a:pt x="51" y="213"/>
                    <a:pt x="32" y="197"/>
                  </a:cubicBezTo>
                  <a:cubicBezTo>
                    <a:pt x="13" y="182"/>
                    <a:pt x="2" y="166"/>
                    <a:pt x="2" y="149"/>
                  </a:cubicBezTo>
                  <a:cubicBezTo>
                    <a:pt x="2" y="132"/>
                    <a:pt x="12" y="116"/>
                    <a:pt x="31" y="100"/>
                  </a:cubicBezTo>
                  <a:cubicBezTo>
                    <a:pt x="88" y="55"/>
                    <a:pt x="222" y="18"/>
                    <a:pt x="393" y="2"/>
                  </a:cubicBezTo>
                  <a:cubicBezTo>
                    <a:pt x="392" y="0"/>
                    <a:pt x="392" y="0"/>
                    <a:pt x="392" y="0"/>
                  </a:cubicBezTo>
                  <a:cubicBezTo>
                    <a:pt x="279" y="11"/>
                    <a:pt x="181" y="30"/>
                    <a:pt x="111" y="56"/>
                  </a:cubicBezTo>
                  <a:cubicBezTo>
                    <a:pt x="77" y="69"/>
                    <a:pt x="49" y="83"/>
                    <a:pt x="30" y="99"/>
                  </a:cubicBezTo>
                  <a:cubicBezTo>
                    <a:pt x="11" y="114"/>
                    <a:pt x="1" y="131"/>
                    <a:pt x="0" y="149"/>
                  </a:cubicBezTo>
                  <a:cubicBezTo>
                    <a:pt x="1" y="166"/>
                    <a:pt x="11" y="183"/>
                    <a:pt x="30" y="199"/>
                  </a:cubicBezTo>
                  <a:cubicBezTo>
                    <a:pt x="50" y="214"/>
                    <a:pt x="78" y="229"/>
                    <a:pt x="113" y="242"/>
                  </a:cubicBezTo>
                  <a:lnTo>
                    <a:pt x="114" y="24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96" name="Google Shape;296;p4"/>
            <p:cNvSpPr/>
            <p:nvPr/>
          </p:nvSpPr>
          <p:spPr>
            <a:xfrm>
              <a:off x="4231" y="2005"/>
              <a:ext cx="301" cy="157"/>
            </a:xfrm>
            <a:custGeom>
              <a:avLst/>
              <a:gdLst/>
              <a:ahLst/>
              <a:cxnLst/>
              <a:rect l="l" t="t" r="r" b="b"/>
              <a:pathLst>
                <a:path w="176" h="91" extrusionOk="0">
                  <a:moveTo>
                    <a:pt x="0" y="2"/>
                  </a:moveTo>
                  <a:cubicBezTo>
                    <a:pt x="52" y="12"/>
                    <a:pt x="96" y="25"/>
                    <a:pt x="127" y="40"/>
                  </a:cubicBezTo>
                  <a:cubicBezTo>
                    <a:pt x="142" y="48"/>
                    <a:pt x="154" y="56"/>
                    <a:pt x="162" y="65"/>
                  </a:cubicBezTo>
                  <a:cubicBezTo>
                    <a:pt x="170" y="73"/>
                    <a:pt x="174" y="82"/>
                    <a:pt x="174" y="91"/>
                  </a:cubicBezTo>
                  <a:cubicBezTo>
                    <a:pt x="176" y="91"/>
                    <a:pt x="176" y="91"/>
                    <a:pt x="176" y="91"/>
                  </a:cubicBezTo>
                  <a:cubicBezTo>
                    <a:pt x="176" y="81"/>
                    <a:pt x="171" y="72"/>
                    <a:pt x="163" y="63"/>
                  </a:cubicBezTo>
                  <a:cubicBezTo>
                    <a:pt x="138" y="37"/>
                    <a:pt x="79" y="15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97" name="Google Shape;297;p4"/>
            <p:cNvSpPr/>
            <p:nvPr/>
          </p:nvSpPr>
          <p:spPr>
            <a:xfrm>
              <a:off x="2139" y="1662"/>
              <a:ext cx="3391" cy="496"/>
            </a:xfrm>
            <a:custGeom>
              <a:avLst/>
              <a:gdLst/>
              <a:ahLst/>
              <a:cxnLst/>
              <a:rect l="l" t="t" r="r" b="b"/>
              <a:pathLst>
                <a:path w="1981" h="289" extrusionOk="0">
                  <a:moveTo>
                    <a:pt x="2" y="289"/>
                  </a:moveTo>
                  <a:cubicBezTo>
                    <a:pt x="2" y="250"/>
                    <a:pt x="29" y="212"/>
                    <a:pt x="80" y="178"/>
                  </a:cubicBezTo>
                  <a:cubicBezTo>
                    <a:pt x="230" y="75"/>
                    <a:pt x="582" y="2"/>
                    <a:pt x="993" y="2"/>
                  </a:cubicBezTo>
                  <a:cubicBezTo>
                    <a:pt x="1250" y="2"/>
                    <a:pt x="1484" y="31"/>
                    <a:pt x="1660" y="77"/>
                  </a:cubicBezTo>
                  <a:cubicBezTo>
                    <a:pt x="1748" y="100"/>
                    <a:pt x="1821" y="128"/>
                    <a:pt x="1876" y="159"/>
                  </a:cubicBezTo>
                  <a:cubicBezTo>
                    <a:pt x="1931" y="190"/>
                    <a:pt x="1966" y="224"/>
                    <a:pt x="1979" y="260"/>
                  </a:cubicBezTo>
                  <a:cubicBezTo>
                    <a:pt x="1981" y="260"/>
                    <a:pt x="1981" y="260"/>
                    <a:pt x="1981" y="260"/>
                  </a:cubicBezTo>
                  <a:cubicBezTo>
                    <a:pt x="1968" y="223"/>
                    <a:pt x="1932" y="188"/>
                    <a:pt x="1877" y="157"/>
                  </a:cubicBezTo>
                  <a:cubicBezTo>
                    <a:pt x="1712" y="64"/>
                    <a:pt x="1378" y="0"/>
                    <a:pt x="993" y="0"/>
                  </a:cubicBezTo>
                  <a:cubicBezTo>
                    <a:pt x="719" y="0"/>
                    <a:pt x="471" y="33"/>
                    <a:pt x="291" y="85"/>
                  </a:cubicBezTo>
                  <a:cubicBezTo>
                    <a:pt x="201" y="111"/>
                    <a:pt x="129" y="142"/>
                    <a:pt x="78" y="176"/>
                  </a:cubicBezTo>
                  <a:cubicBezTo>
                    <a:pt x="28" y="211"/>
                    <a:pt x="0" y="249"/>
                    <a:pt x="0" y="289"/>
                  </a:cubicBezTo>
                  <a:lnTo>
                    <a:pt x="2" y="289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4058" y="1799"/>
              <a:ext cx="1032" cy="591"/>
            </a:xfrm>
            <a:custGeom>
              <a:avLst/>
              <a:gdLst/>
              <a:ahLst/>
              <a:cxnLst/>
              <a:rect l="l" t="t" r="r" b="b"/>
              <a:pathLst>
                <a:path w="603" h="344" extrusionOk="0">
                  <a:moveTo>
                    <a:pt x="0" y="2"/>
                  </a:moveTo>
                  <a:cubicBezTo>
                    <a:pt x="171" y="10"/>
                    <a:pt x="322" y="36"/>
                    <a:pt x="429" y="73"/>
                  </a:cubicBezTo>
                  <a:cubicBezTo>
                    <a:pt x="483" y="92"/>
                    <a:pt x="526" y="113"/>
                    <a:pt x="556" y="136"/>
                  </a:cubicBezTo>
                  <a:cubicBezTo>
                    <a:pt x="585" y="159"/>
                    <a:pt x="601" y="184"/>
                    <a:pt x="601" y="209"/>
                  </a:cubicBezTo>
                  <a:cubicBezTo>
                    <a:pt x="601" y="234"/>
                    <a:pt x="586" y="258"/>
                    <a:pt x="558" y="281"/>
                  </a:cubicBezTo>
                  <a:cubicBezTo>
                    <a:pt x="531" y="303"/>
                    <a:pt x="490" y="324"/>
                    <a:pt x="439" y="342"/>
                  </a:cubicBezTo>
                  <a:cubicBezTo>
                    <a:pt x="440" y="344"/>
                    <a:pt x="440" y="344"/>
                    <a:pt x="440" y="344"/>
                  </a:cubicBezTo>
                  <a:cubicBezTo>
                    <a:pt x="491" y="325"/>
                    <a:pt x="532" y="305"/>
                    <a:pt x="560" y="282"/>
                  </a:cubicBezTo>
                  <a:cubicBezTo>
                    <a:pt x="588" y="260"/>
                    <a:pt x="603" y="235"/>
                    <a:pt x="603" y="209"/>
                  </a:cubicBezTo>
                  <a:cubicBezTo>
                    <a:pt x="603" y="183"/>
                    <a:pt x="587" y="158"/>
                    <a:pt x="557" y="134"/>
                  </a:cubicBezTo>
                  <a:cubicBezTo>
                    <a:pt x="467" y="65"/>
                    <a:pt x="257" y="13"/>
                    <a:pt x="0" y="0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99" name="Google Shape;299;p4"/>
            <p:cNvSpPr/>
            <p:nvPr/>
          </p:nvSpPr>
          <p:spPr>
            <a:xfrm>
              <a:off x="2372" y="1731"/>
              <a:ext cx="2934" cy="857"/>
            </a:xfrm>
            <a:custGeom>
              <a:avLst/>
              <a:gdLst/>
              <a:ahLst/>
              <a:cxnLst/>
              <a:rect l="l" t="t" r="r" b="b"/>
              <a:pathLst>
                <a:path w="1714" h="499" extrusionOk="0">
                  <a:moveTo>
                    <a:pt x="1713" y="249"/>
                  </a:moveTo>
                  <a:cubicBezTo>
                    <a:pt x="1712" y="249"/>
                    <a:pt x="1712" y="249"/>
                    <a:pt x="1712" y="249"/>
                  </a:cubicBezTo>
                  <a:cubicBezTo>
                    <a:pt x="1712" y="283"/>
                    <a:pt x="1688" y="316"/>
                    <a:pt x="1645" y="345"/>
                  </a:cubicBezTo>
                  <a:cubicBezTo>
                    <a:pt x="1516" y="434"/>
                    <a:pt x="1211" y="497"/>
                    <a:pt x="857" y="497"/>
                  </a:cubicBezTo>
                  <a:cubicBezTo>
                    <a:pt x="621" y="497"/>
                    <a:pt x="407" y="469"/>
                    <a:pt x="252" y="424"/>
                  </a:cubicBezTo>
                  <a:cubicBezTo>
                    <a:pt x="175" y="402"/>
                    <a:pt x="112" y="375"/>
                    <a:pt x="69" y="345"/>
                  </a:cubicBezTo>
                  <a:cubicBezTo>
                    <a:pt x="26" y="316"/>
                    <a:pt x="2" y="283"/>
                    <a:pt x="2" y="249"/>
                  </a:cubicBezTo>
                  <a:cubicBezTo>
                    <a:pt x="2" y="216"/>
                    <a:pt x="26" y="183"/>
                    <a:pt x="69" y="153"/>
                  </a:cubicBezTo>
                  <a:cubicBezTo>
                    <a:pt x="198" y="64"/>
                    <a:pt x="503" y="2"/>
                    <a:pt x="857" y="2"/>
                  </a:cubicBezTo>
                  <a:cubicBezTo>
                    <a:pt x="1093" y="2"/>
                    <a:pt x="1307" y="30"/>
                    <a:pt x="1462" y="75"/>
                  </a:cubicBezTo>
                  <a:cubicBezTo>
                    <a:pt x="1539" y="97"/>
                    <a:pt x="1602" y="124"/>
                    <a:pt x="1645" y="153"/>
                  </a:cubicBezTo>
                  <a:cubicBezTo>
                    <a:pt x="1688" y="183"/>
                    <a:pt x="1712" y="216"/>
                    <a:pt x="1712" y="249"/>
                  </a:cubicBezTo>
                  <a:cubicBezTo>
                    <a:pt x="1713" y="249"/>
                    <a:pt x="1713" y="249"/>
                    <a:pt x="1713" y="249"/>
                  </a:cubicBezTo>
                  <a:cubicBezTo>
                    <a:pt x="1714" y="249"/>
                    <a:pt x="1714" y="249"/>
                    <a:pt x="1714" y="249"/>
                  </a:cubicBezTo>
                  <a:cubicBezTo>
                    <a:pt x="1714" y="215"/>
                    <a:pt x="1690" y="182"/>
                    <a:pt x="1646" y="152"/>
                  </a:cubicBezTo>
                  <a:cubicBezTo>
                    <a:pt x="1516" y="62"/>
                    <a:pt x="1212" y="0"/>
                    <a:pt x="857" y="0"/>
                  </a:cubicBezTo>
                  <a:cubicBezTo>
                    <a:pt x="621" y="0"/>
                    <a:pt x="406" y="28"/>
                    <a:pt x="251" y="73"/>
                  </a:cubicBezTo>
                  <a:cubicBezTo>
                    <a:pt x="174" y="95"/>
                    <a:pt x="111" y="122"/>
                    <a:pt x="68" y="152"/>
                  </a:cubicBezTo>
                  <a:cubicBezTo>
                    <a:pt x="24" y="182"/>
                    <a:pt x="0" y="215"/>
                    <a:pt x="0" y="249"/>
                  </a:cubicBezTo>
                  <a:cubicBezTo>
                    <a:pt x="0" y="284"/>
                    <a:pt x="24" y="317"/>
                    <a:pt x="68" y="347"/>
                  </a:cubicBezTo>
                  <a:cubicBezTo>
                    <a:pt x="198" y="436"/>
                    <a:pt x="502" y="499"/>
                    <a:pt x="857" y="499"/>
                  </a:cubicBezTo>
                  <a:cubicBezTo>
                    <a:pt x="1093" y="499"/>
                    <a:pt x="1308" y="471"/>
                    <a:pt x="1463" y="426"/>
                  </a:cubicBezTo>
                  <a:cubicBezTo>
                    <a:pt x="1540" y="404"/>
                    <a:pt x="1603" y="377"/>
                    <a:pt x="1646" y="347"/>
                  </a:cubicBezTo>
                  <a:cubicBezTo>
                    <a:pt x="1690" y="317"/>
                    <a:pt x="1714" y="284"/>
                    <a:pt x="1714" y="249"/>
                  </a:cubicBezTo>
                  <a:lnTo>
                    <a:pt x="1713" y="249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00" name="Google Shape;300;p4"/>
            <p:cNvSpPr/>
            <p:nvPr/>
          </p:nvSpPr>
          <p:spPr>
            <a:xfrm>
              <a:off x="1859" y="1581"/>
              <a:ext cx="3961" cy="886"/>
            </a:xfrm>
            <a:custGeom>
              <a:avLst/>
              <a:gdLst/>
              <a:ahLst/>
              <a:cxnLst/>
              <a:rect l="l" t="t" r="r" b="b"/>
              <a:pathLst>
                <a:path w="2314" h="516" extrusionOk="0">
                  <a:moveTo>
                    <a:pt x="180" y="515"/>
                  </a:moveTo>
                  <a:cubicBezTo>
                    <a:pt x="123" y="489"/>
                    <a:pt x="79" y="460"/>
                    <a:pt x="49" y="431"/>
                  </a:cubicBezTo>
                  <a:cubicBezTo>
                    <a:pt x="18" y="401"/>
                    <a:pt x="2" y="369"/>
                    <a:pt x="2" y="336"/>
                  </a:cubicBezTo>
                  <a:cubicBezTo>
                    <a:pt x="2" y="291"/>
                    <a:pt x="34" y="247"/>
                    <a:pt x="92" y="207"/>
                  </a:cubicBezTo>
                  <a:cubicBezTo>
                    <a:pt x="268" y="86"/>
                    <a:pt x="678" y="2"/>
                    <a:pt x="1157" y="2"/>
                  </a:cubicBezTo>
                  <a:cubicBezTo>
                    <a:pt x="1476" y="2"/>
                    <a:pt x="1765" y="39"/>
                    <a:pt x="1974" y="100"/>
                  </a:cubicBezTo>
                  <a:cubicBezTo>
                    <a:pt x="2079" y="130"/>
                    <a:pt x="2163" y="166"/>
                    <a:pt x="2222" y="207"/>
                  </a:cubicBezTo>
                  <a:cubicBezTo>
                    <a:pt x="2280" y="247"/>
                    <a:pt x="2312" y="291"/>
                    <a:pt x="2312" y="336"/>
                  </a:cubicBezTo>
                  <a:cubicBezTo>
                    <a:pt x="2314" y="336"/>
                    <a:pt x="2314" y="336"/>
                    <a:pt x="2314" y="336"/>
                  </a:cubicBezTo>
                  <a:cubicBezTo>
                    <a:pt x="2314" y="290"/>
                    <a:pt x="2281" y="245"/>
                    <a:pt x="2223" y="205"/>
                  </a:cubicBezTo>
                  <a:cubicBezTo>
                    <a:pt x="2047" y="84"/>
                    <a:pt x="1636" y="0"/>
                    <a:pt x="1157" y="0"/>
                  </a:cubicBezTo>
                  <a:cubicBezTo>
                    <a:pt x="838" y="0"/>
                    <a:pt x="549" y="37"/>
                    <a:pt x="339" y="98"/>
                  </a:cubicBezTo>
                  <a:cubicBezTo>
                    <a:pt x="235" y="128"/>
                    <a:pt x="150" y="165"/>
                    <a:pt x="91" y="205"/>
                  </a:cubicBezTo>
                  <a:cubicBezTo>
                    <a:pt x="33" y="245"/>
                    <a:pt x="0" y="290"/>
                    <a:pt x="0" y="336"/>
                  </a:cubicBezTo>
                  <a:cubicBezTo>
                    <a:pt x="0" y="370"/>
                    <a:pt x="17" y="402"/>
                    <a:pt x="47" y="432"/>
                  </a:cubicBezTo>
                  <a:cubicBezTo>
                    <a:pt x="78" y="462"/>
                    <a:pt x="122" y="491"/>
                    <a:pt x="179" y="516"/>
                  </a:cubicBezTo>
                  <a:cubicBezTo>
                    <a:pt x="180" y="515"/>
                    <a:pt x="180" y="515"/>
                    <a:pt x="180" y="515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01" name="Google Shape;301;p4"/>
            <p:cNvSpPr/>
            <p:nvPr/>
          </p:nvSpPr>
          <p:spPr>
            <a:xfrm>
              <a:off x="1311" y="1421"/>
              <a:ext cx="5056" cy="1194"/>
            </a:xfrm>
            <a:custGeom>
              <a:avLst/>
              <a:gdLst/>
              <a:ahLst/>
              <a:cxnLst/>
              <a:rect l="l" t="t" r="r" b="b"/>
              <a:pathLst>
                <a:path w="2954" h="695" extrusionOk="0">
                  <a:moveTo>
                    <a:pt x="2" y="429"/>
                  </a:moveTo>
                  <a:cubicBezTo>
                    <a:pt x="2" y="371"/>
                    <a:pt x="43" y="315"/>
                    <a:pt x="118" y="263"/>
                  </a:cubicBezTo>
                  <a:cubicBezTo>
                    <a:pt x="341" y="110"/>
                    <a:pt x="866" y="2"/>
                    <a:pt x="1477" y="2"/>
                  </a:cubicBezTo>
                  <a:cubicBezTo>
                    <a:pt x="1885" y="2"/>
                    <a:pt x="2253" y="50"/>
                    <a:pt x="2520" y="127"/>
                  </a:cubicBezTo>
                  <a:cubicBezTo>
                    <a:pt x="2654" y="166"/>
                    <a:pt x="2762" y="212"/>
                    <a:pt x="2836" y="263"/>
                  </a:cubicBezTo>
                  <a:cubicBezTo>
                    <a:pt x="2911" y="315"/>
                    <a:pt x="2952" y="371"/>
                    <a:pt x="2952" y="429"/>
                  </a:cubicBezTo>
                  <a:cubicBezTo>
                    <a:pt x="2952" y="479"/>
                    <a:pt x="2923" y="526"/>
                    <a:pt x="2869" y="571"/>
                  </a:cubicBezTo>
                  <a:cubicBezTo>
                    <a:pt x="2815" y="615"/>
                    <a:pt x="2737" y="656"/>
                    <a:pt x="2638" y="693"/>
                  </a:cubicBezTo>
                  <a:cubicBezTo>
                    <a:pt x="2639" y="695"/>
                    <a:pt x="2639" y="695"/>
                    <a:pt x="2639" y="695"/>
                  </a:cubicBezTo>
                  <a:cubicBezTo>
                    <a:pt x="2737" y="658"/>
                    <a:pt x="2816" y="617"/>
                    <a:pt x="2870" y="572"/>
                  </a:cubicBezTo>
                  <a:cubicBezTo>
                    <a:pt x="2924" y="528"/>
                    <a:pt x="2954" y="480"/>
                    <a:pt x="2954" y="429"/>
                  </a:cubicBezTo>
                  <a:cubicBezTo>
                    <a:pt x="2954" y="370"/>
                    <a:pt x="2912" y="313"/>
                    <a:pt x="2838" y="262"/>
                  </a:cubicBezTo>
                  <a:cubicBezTo>
                    <a:pt x="2613" y="108"/>
                    <a:pt x="2089" y="0"/>
                    <a:pt x="1477" y="0"/>
                  </a:cubicBezTo>
                  <a:cubicBezTo>
                    <a:pt x="1069" y="0"/>
                    <a:pt x="700" y="48"/>
                    <a:pt x="433" y="125"/>
                  </a:cubicBezTo>
                  <a:cubicBezTo>
                    <a:pt x="299" y="164"/>
                    <a:pt x="191" y="210"/>
                    <a:pt x="116" y="262"/>
                  </a:cubicBezTo>
                  <a:cubicBezTo>
                    <a:pt x="42" y="313"/>
                    <a:pt x="0" y="370"/>
                    <a:pt x="0" y="429"/>
                  </a:cubicBezTo>
                  <a:lnTo>
                    <a:pt x="2" y="429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02" name="Google Shape;302;p4"/>
            <p:cNvSpPr/>
            <p:nvPr/>
          </p:nvSpPr>
          <p:spPr>
            <a:xfrm>
              <a:off x="1629" y="1505"/>
              <a:ext cx="4451" cy="653"/>
            </a:xfrm>
            <a:custGeom>
              <a:avLst/>
              <a:gdLst/>
              <a:ahLst/>
              <a:cxnLst/>
              <a:rect l="l" t="t" r="r" b="b"/>
              <a:pathLst>
                <a:path w="2600" h="380" extrusionOk="0">
                  <a:moveTo>
                    <a:pt x="2" y="318"/>
                  </a:moveTo>
                  <a:cubicBezTo>
                    <a:pt x="53" y="229"/>
                    <a:pt x="213" y="149"/>
                    <a:pt x="442" y="93"/>
                  </a:cubicBezTo>
                  <a:cubicBezTo>
                    <a:pt x="670" y="36"/>
                    <a:pt x="967" y="2"/>
                    <a:pt x="1291" y="2"/>
                  </a:cubicBezTo>
                  <a:cubicBezTo>
                    <a:pt x="1652" y="2"/>
                    <a:pt x="1979" y="44"/>
                    <a:pt x="2216" y="113"/>
                  </a:cubicBezTo>
                  <a:cubicBezTo>
                    <a:pt x="2334" y="147"/>
                    <a:pt x="2430" y="188"/>
                    <a:pt x="2496" y="233"/>
                  </a:cubicBezTo>
                  <a:cubicBezTo>
                    <a:pt x="2562" y="279"/>
                    <a:pt x="2598" y="328"/>
                    <a:pt x="2598" y="380"/>
                  </a:cubicBezTo>
                  <a:cubicBezTo>
                    <a:pt x="2600" y="380"/>
                    <a:pt x="2600" y="380"/>
                    <a:pt x="2600" y="380"/>
                  </a:cubicBezTo>
                  <a:cubicBezTo>
                    <a:pt x="2600" y="327"/>
                    <a:pt x="2563" y="277"/>
                    <a:pt x="2497" y="232"/>
                  </a:cubicBezTo>
                  <a:cubicBezTo>
                    <a:pt x="2298" y="95"/>
                    <a:pt x="1833" y="0"/>
                    <a:pt x="1291" y="0"/>
                  </a:cubicBezTo>
                  <a:cubicBezTo>
                    <a:pt x="967" y="0"/>
                    <a:pt x="670" y="34"/>
                    <a:pt x="441" y="91"/>
                  </a:cubicBezTo>
                  <a:cubicBezTo>
                    <a:pt x="213" y="147"/>
                    <a:pt x="52" y="227"/>
                    <a:pt x="0" y="317"/>
                  </a:cubicBezTo>
                  <a:lnTo>
                    <a:pt x="2" y="318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03" name="Google Shape;303;p4"/>
            <p:cNvSpPr/>
            <p:nvPr/>
          </p:nvSpPr>
          <p:spPr>
            <a:xfrm>
              <a:off x="2588" y="1797"/>
              <a:ext cx="1046" cy="361"/>
            </a:xfrm>
            <a:custGeom>
              <a:avLst/>
              <a:gdLst/>
              <a:ahLst/>
              <a:cxnLst/>
              <a:rect l="l" t="t" r="r" b="b"/>
              <a:pathLst>
                <a:path w="611" h="210" extrusionOk="0">
                  <a:moveTo>
                    <a:pt x="2" y="210"/>
                  </a:moveTo>
                  <a:cubicBezTo>
                    <a:pt x="2" y="185"/>
                    <a:pt x="18" y="160"/>
                    <a:pt x="48" y="136"/>
                  </a:cubicBezTo>
                  <a:cubicBezTo>
                    <a:pt x="138" y="67"/>
                    <a:pt x="351" y="15"/>
                    <a:pt x="611" y="2"/>
                  </a:cubicBezTo>
                  <a:cubicBezTo>
                    <a:pt x="611" y="0"/>
                    <a:pt x="611" y="0"/>
                    <a:pt x="611" y="0"/>
                  </a:cubicBezTo>
                  <a:cubicBezTo>
                    <a:pt x="438" y="9"/>
                    <a:pt x="285" y="35"/>
                    <a:pt x="176" y="72"/>
                  </a:cubicBezTo>
                  <a:cubicBezTo>
                    <a:pt x="121" y="90"/>
                    <a:pt x="77" y="111"/>
                    <a:pt x="47" y="135"/>
                  </a:cubicBezTo>
                  <a:cubicBezTo>
                    <a:pt x="17" y="158"/>
                    <a:pt x="0" y="184"/>
                    <a:pt x="0" y="210"/>
                  </a:cubicBezTo>
                  <a:lnTo>
                    <a:pt x="2" y="21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04" name="Google Shape;304;p4"/>
            <p:cNvSpPr/>
            <p:nvPr/>
          </p:nvSpPr>
          <p:spPr>
            <a:xfrm>
              <a:off x="1311" y="2158"/>
              <a:ext cx="4517" cy="739"/>
            </a:xfrm>
            <a:custGeom>
              <a:avLst/>
              <a:gdLst/>
              <a:ahLst/>
              <a:cxnLst/>
              <a:rect l="l" t="t" r="r" b="b"/>
              <a:pathLst>
                <a:path w="2639" h="430" extrusionOk="0">
                  <a:moveTo>
                    <a:pt x="2638" y="264"/>
                  </a:moveTo>
                  <a:cubicBezTo>
                    <a:pt x="2368" y="364"/>
                    <a:pt x="1948" y="428"/>
                    <a:pt x="1477" y="428"/>
                  </a:cubicBezTo>
                  <a:cubicBezTo>
                    <a:pt x="1069" y="428"/>
                    <a:pt x="701" y="380"/>
                    <a:pt x="434" y="302"/>
                  </a:cubicBezTo>
                  <a:cubicBezTo>
                    <a:pt x="300" y="264"/>
                    <a:pt x="192" y="218"/>
                    <a:pt x="118" y="166"/>
                  </a:cubicBezTo>
                  <a:cubicBezTo>
                    <a:pt x="43" y="115"/>
                    <a:pt x="2" y="59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0"/>
                    <a:pt x="42" y="117"/>
                    <a:pt x="116" y="168"/>
                  </a:cubicBezTo>
                  <a:cubicBezTo>
                    <a:pt x="341" y="322"/>
                    <a:pt x="865" y="430"/>
                    <a:pt x="1477" y="430"/>
                  </a:cubicBezTo>
                  <a:cubicBezTo>
                    <a:pt x="1949" y="430"/>
                    <a:pt x="2368" y="366"/>
                    <a:pt x="2639" y="266"/>
                  </a:cubicBezTo>
                  <a:lnTo>
                    <a:pt x="2638" y="264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05" name="Google Shape;305;p4"/>
            <p:cNvSpPr/>
            <p:nvPr/>
          </p:nvSpPr>
          <p:spPr>
            <a:xfrm>
              <a:off x="1599" y="2050"/>
              <a:ext cx="4481" cy="763"/>
            </a:xfrm>
            <a:custGeom>
              <a:avLst/>
              <a:gdLst/>
              <a:ahLst/>
              <a:cxnLst/>
              <a:rect l="l" t="t" r="r" b="b"/>
              <a:pathLst>
                <a:path w="2618" h="444" extrusionOk="0">
                  <a:moveTo>
                    <a:pt x="2616" y="63"/>
                  </a:moveTo>
                  <a:cubicBezTo>
                    <a:pt x="2616" y="115"/>
                    <a:pt x="2580" y="165"/>
                    <a:pt x="2514" y="210"/>
                  </a:cubicBezTo>
                  <a:cubicBezTo>
                    <a:pt x="2315" y="346"/>
                    <a:pt x="1851" y="442"/>
                    <a:pt x="1309" y="442"/>
                  </a:cubicBezTo>
                  <a:cubicBezTo>
                    <a:pt x="948" y="442"/>
                    <a:pt x="621" y="400"/>
                    <a:pt x="384" y="331"/>
                  </a:cubicBezTo>
                  <a:cubicBezTo>
                    <a:pt x="266" y="297"/>
                    <a:pt x="170" y="256"/>
                    <a:pt x="104" y="210"/>
                  </a:cubicBezTo>
                  <a:cubicBezTo>
                    <a:pt x="38" y="165"/>
                    <a:pt x="2" y="115"/>
                    <a:pt x="2" y="63"/>
                  </a:cubicBezTo>
                  <a:cubicBezTo>
                    <a:pt x="2" y="42"/>
                    <a:pt x="8" y="21"/>
                    <a:pt x="20" y="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6" y="21"/>
                    <a:pt x="0" y="42"/>
                    <a:pt x="0" y="63"/>
                  </a:cubicBezTo>
                  <a:cubicBezTo>
                    <a:pt x="0" y="116"/>
                    <a:pt x="37" y="166"/>
                    <a:pt x="103" y="212"/>
                  </a:cubicBezTo>
                  <a:cubicBezTo>
                    <a:pt x="302" y="349"/>
                    <a:pt x="767" y="444"/>
                    <a:pt x="1309" y="444"/>
                  </a:cubicBezTo>
                  <a:cubicBezTo>
                    <a:pt x="1670" y="444"/>
                    <a:pt x="1997" y="402"/>
                    <a:pt x="2234" y="333"/>
                  </a:cubicBezTo>
                  <a:cubicBezTo>
                    <a:pt x="2353" y="298"/>
                    <a:pt x="2448" y="258"/>
                    <a:pt x="2515" y="212"/>
                  </a:cubicBezTo>
                  <a:cubicBezTo>
                    <a:pt x="2581" y="166"/>
                    <a:pt x="2618" y="116"/>
                    <a:pt x="2618" y="63"/>
                  </a:cubicBezTo>
                  <a:lnTo>
                    <a:pt x="2616" y="6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5320" y="1880"/>
              <a:ext cx="320" cy="319"/>
            </a:xfrm>
            <a:prstGeom prst="ellipse">
              <a:avLst/>
            </a:prstGeom>
            <a:solidFill>
              <a:srgbClr val="B3897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2139" y="2108"/>
              <a:ext cx="3400" cy="547"/>
            </a:xfrm>
            <a:custGeom>
              <a:avLst/>
              <a:gdLst/>
              <a:ahLst/>
              <a:cxnLst/>
              <a:rect l="l" t="t" r="r" b="b"/>
              <a:pathLst>
                <a:path w="1986" h="318" extrusionOk="0">
                  <a:moveTo>
                    <a:pt x="1979" y="0"/>
                  </a:moveTo>
                  <a:cubicBezTo>
                    <a:pt x="1982" y="10"/>
                    <a:pt x="1984" y="20"/>
                    <a:pt x="1984" y="29"/>
                  </a:cubicBezTo>
                  <a:cubicBezTo>
                    <a:pt x="1984" y="69"/>
                    <a:pt x="1957" y="106"/>
                    <a:pt x="1906" y="141"/>
                  </a:cubicBezTo>
                  <a:cubicBezTo>
                    <a:pt x="1756" y="244"/>
                    <a:pt x="1404" y="316"/>
                    <a:pt x="993" y="316"/>
                  </a:cubicBezTo>
                  <a:cubicBezTo>
                    <a:pt x="719" y="316"/>
                    <a:pt x="471" y="284"/>
                    <a:pt x="292" y="232"/>
                  </a:cubicBezTo>
                  <a:cubicBezTo>
                    <a:pt x="202" y="206"/>
                    <a:pt x="130" y="175"/>
                    <a:pt x="80" y="141"/>
                  </a:cubicBezTo>
                  <a:cubicBezTo>
                    <a:pt x="29" y="106"/>
                    <a:pt x="2" y="69"/>
                    <a:pt x="2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70"/>
                    <a:pt x="28" y="108"/>
                    <a:pt x="78" y="142"/>
                  </a:cubicBezTo>
                  <a:cubicBezTo>
                    <a:pt x="229" y="246"/>
                    <a:pt x="582" y="318"/>
                    <a:pt x="993" y="318"/>
                  </a:cubicBezTo>
                  <a:cubicBezTo>
                    <a:pt x="1267" y="318"/>
                    <a:pt x="1515" y="286"/>
                    <a:pt x="1695" y="234"/>
                  </a:cubicBezTo>
                  <a:cubicBezTo>
                    <a:pt x="1785" y="208"/>
                    <a:pt x="1857" y="177"/>
                    <a:pt x="1908" y="142"/>
                  </a:cubicBezTo>
                  <a:cubicBezTo>
                    <a:pt x="1958" y="108"/>
                    <a:pt x="1986" y="70"/>
                    <a:pt x="1986" y="29"/>
                  </a:cubicBezTo>
                  <a:cubicBezTo>
                    <a:pt x="1986" y="19"/>
                    <a:pt x="1984" y="9"/>
                    <a:pt x="1981" y="0"/>
                  </a:cubicBezTo>
                  <a:lnTo>
                    <a:pt x="1979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4484" y="2120"/>
              <a:ext cx="83" cy="83"/>
            </a:xfrm>
            <a:prstGeom prst="ellipse">
              <a:avLst/>
            </a:prstGeom>
            <a:solidFill>
              <a:srgbClr val="C7725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09" name="Google Shape;309;p4"/>
            <p:cNvSpPr/>
            <p:nvPr/>
          </p:nvSpPr>
          <p:spPr>
            <a:xfrm>
              <a:off x="3495" y="2548"/>
              <a:ext cx="55" cy="55"/>
            </a:xfrm>
            <a:prstGeom prst="ellipse">
              <a:avLst/>
            </a:prstGeom>
            <a:solidFill>
              <a:srgbClr val="EF39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10" name="Google Shape;310;p4"/>
            <p:cNvSpPr/>
            <p:nvPr/>
          </p:nvSpPr>
          <p:spPr>
            <a:xfrm>
              <a:off x="2970" y="2251"/>
              <a:ext cx="118" cy="119"/>
            </a:xfrm>
            <a:prstGeom prst="ellipse">
              <a:avLst/>
            </a:prstGeom>
            <a:solidFill>
              <a:srgbClr val="F263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4796" y="2327"/>
              <a:ext cx="91" cy="91"/>
            </a:xfrm>
            <a:prstGeom prst="ellipse">
              <a:avLst/>
            </a:prstGeom>
            <a:solidFill>
              <a:srgbClr val="426EB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12" name="Google Shape;312;p4"/>
            <p:cNvSpPr/>
            <p:nvPr/>
          </p:nvSpPr>
          <p:spPr>
            <a:xfrm>
              <a:off x="1573" y="1944"/>
              <a:ext cx="156" cy="156"/>
            </a:xfrm>
            <a:prstGeom prst="ellipse">
              <a:avLst/>
            </a:prstGeom>
            <a:solidFill>
              <a:srgbClr val="80ACD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13" name="Google Shape;313;p4"/>
            <p:cNvSpPr/>
            <p:nvPr/>
          </p:nvSpPr>
          <p:spPr>
            <a:xfrm>
              <a:off x="5799" y="2521"/>
              <a:ext cx="147" cy="146"/>
            </a:xfrm>
            <a:prstGeom prst="ellipse">
              <a:avLst/>
            </a:prstGeom>
            <a:solidFill>
              <a:srgbClr val="4160A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14" name="Google Shape;314;p4"/>
            <p:cNvSpPr/>
            <p:nvPr/>
          </p:nvSpPr>
          <p:spPr>
            <a:xfrm>
              <a:off x="1951" y="2287"/>
              <a:ext cx="266" cy="266"/>
            </a:xfrm>
            <a:prstGeom prst="ellipse">
              <a:avLst/>
            </a:prstGeom>
            <a:solidFill>
              <a:srgbClr val="C19BC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1782" y="2301"/>
              <a:ext cx="606" cy="245"/>
            </a:xfrm>
            <a:custGeom>
              <a:avLst/>
              <a:gdLst/>
              <a:ahLst/>
              <a:cxnLst/>
              <a:rect l="l" t="t" r="r" b="b"/>
              <a:pathLst>
                <a:path w="354" h="143" extrusionOk="0">
                  <a:moveTo>
                    <a:pt x="349" y="13"/>
                  </a:moveTo>
                  <a:cubicBezTo>
                    <a:pt x="345" y="0"/>
                    <a:pt x="298" y="4"/>
                    <a:pt x="236" y="20"/>
                  </a:cubicBezTo>
                  <a:cubicBezTo>
                    <a:pt x="239" y="24"/>
                    <a:pt x="242" y="28"/>
                    <a:pt x="245" y="33"/>
                  </a:cubicBezTo>
                  <a:cubicBezTo>
                    <a:pt x="264" y="30"/>
                    <a:pt x="277" y="31"/>
                    <a:pt x="279" y="36"/>
                  </a:cubicBezTo>
                  <a:cubicBezTo>
                    <a:pt x="282" y="45"/>
                    <a:pt x="239" y="68"/>
                    <a:pt x="182" y="87"/>
                  </a:cubicBezTo>
                  <a:cubicBezTo>
                    <a:pt x="126" y="106"/>
                    <a:pt x="78" y="113"/>
                    <a:pt x="75" y="103"/>
                  </a:cubicBezTo>
                  <a:cubicBezTo>
                    <a:pt x="73" y="98"/>
                    <a:pt x="83" y="90"/>
                    <a:pt x="100" y="81"/>
                  </a:cubicBezTo>
                  <a:cubicBezTo>
                    <a:pt x="100" y="77"/>
                    <a:pt x="99" y="73"/>
                    <a:pt x="99" y="69"/>
                  </a:cubicBezTo>
                  <a:cubicBezTo>
                    <a:pt x="99" y="68"/>
                    <a:pt x="99" y="66"/>
                    <a:pt x="100" y="64"/>
                  </a:cubicBezTo>
                  <a:cubicBezTo>
                    <a:pt x="40" y="89"/>
                    <a:pt x="0" y="114"/>
                    <a:pt x="4" y="126"/>
                  </a:cubicBezTo>
                  <a:cubicBezTo>
                    <a:pt x="10" y="143"/>
                    <a:pt x="91" y="130"/>
                    <a:pt x="186" y="99"/>
                  </a:cubicBezTo>
                  <a:cubicBezTo>
                    <a:pt x="282" y="68"/>
                    <a:pt x="354" y="29"/>
                    <a:pt x="349" y="13"/>
                  </a:cubicBezTo>
                  <a:close/>
                </a:path>
              </a:pathLst>
            </a:custGeom>
            <a:solidFill>
              <a:srgbClr val="AB7AB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3433" y="1717"/>
              <a:ext cx="825" cy="829"/>
            </a:xfrm>
            <a:prstGeom prst="ellipse">
              <a:avLst/>
            </a:prstGeom>
            <a:solidFill>
              <a:srgbClr val="F480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3456" y="1739"/>
              <a:ext cx="780" cy="783"/>
            </a:xfrm>
            <a:prstGeom prst="ellipse">
              <a:avLst/>
            </a:prstGeom>
            <a:solidFill>
              <a:srgbClr val="FFD74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3692" y="1804"/>
              <a:ext cx="99" cy="78"/>
            </a:xfrm>
            <a:custGeom>
              <a:avLst/>
              <a:gdLst/>
              <a:ahLst/>
              <a:cxnLst/>
              <a:rect l="l" t="t" r="r" b="b"/>
              <a:pathLst>
                <a:path w="58" h="45" extrusionOk="0">
                  <a:moveTo>
                    <a:pt x="33" y="0"/>
                  </a:moveTo>
                  <a:cubicBezTo>
                    <a:pt x="29" y="0"/>
                    <a:pt x="25" y="1"/>
                    <a:pt x="20" y="3"/>
                  </a:cubicBezTo>
                  <a:cubicBezTo>
                    <a:pt x="7" y="8"/>
                    <a:pt x="0" y="22"/>
                    <a:pt x="4" y="33"/>
                  </a:cubicBezTo>
                  <a:cubicBezTo>
                    <a:pt x="7" y="40"/>
                    <a:pt x="15" y="45"/>
                    <a:pt x="25" y="45"/>
                  </a:cubicBezTo>
                  <a:cubicBezTo>
                    <a:pt x="29" y="45"/>
                    <a:pt x="33" y="44"/>
                    <a:pt x="37" y="42"/>
                  </a:cubicBezTo>
                  <a:cubicBezTo>
                    <a:pt x="50" y="36"/>
                    <a:pt x="58" y="23"/>
                    <a:pt x="53" y="12"/>
                  </a:cubicBezTo>
                  <a:cubicBezTo>
                    <a:pt x="50" y="5"/>
                    <a:pt x="42" y="0"/>
                    <a:pt x="33" y="0"/>
                  </a:cubicBezTo>
                </a:path>
              </a:pathLst>
            </a:custGeom>
            <a:solidFill>
              <a:srgbClr val="F9B02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3490" y="1944"/>
              <a:ext cx="164" cy="192"/>
            </a:xfrm>
            <a:custGeom>
              <a:avLst/>
              <a:gdLst/>
              <a:ahLst/>
              <a:cxnLst/>
              <a:rect l="l" t="t" r="r" b="b"/>
              <a:pathLst>
                <a:path w="96" h="112" extrusionOk="0">
                  <a:moveTo>
                    <a:pt x="52" y="0"/>
                  </a:moveTo>
                  <a:cubicBezTo>
                    <a:pt x="31" y="0"/>
                    <a:pt x="11" y="20"/>
                    <a:pt x="6" y="48"/>
                  </a:cubicBezTo>
                  <a:cubicBezTo>
                    <a:pt x="0" y="79"/>
                    <a:pt x="15" y="107"/>
                    <a:pt x="38" y="111"/>
                  </a:cubicBezTo>
                  <a:cubicBezTo>
                    <a:pt x="40" y="111"/>
                    <a:pt x="42" y="112"/>
                    <a:pt x="44" y="112"/>
                  </a:cubicBezTo>
                  <a:cubicBezTo>
                    <a:pt x="65" y="112"/>
                    <a:pt x="85" y="92"/>
                    <a:pt x="90" y="64"/>
                  </a:cubicBezTo>
                  <a:cubicBezTo>
                    <a:pt x="96" y="33"/>
                    <a:pt x="81" y="5"/>
                    <a:pt x="58" y="1"/>
                  </a:cubicBezTo>
                  <a:cubicBezTo>
                    <a:pt x="56" y="1"/>
                    <a:pt x="54" y="0"/>
                    <a:pt x="52" y="0"/>
                  </a:cubicBezTo>
                </a:path>
              </a:pathLst>
            </a:custGeom>
            <a:solidFill>
              <a:srgbClr val="F9B02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3937" y="1880"/>
              <a:ext cx="130" cy="110"/>
            </a:xfrm>
            <a:custGeom>
              <a:avLst/>
              <a:gdLst/>
              <a:ahLst/>
              <a:cxnLst/>
              <a:rect l="l" t="t" r="r" b="b"/>
              <a:pathLst>
                <a:path w="76" h="64" extrusionOk="0">
                  <a:moveTo>
                    <a:pt x="34" y="0"/>
                  </a:moveTo>
                  <a:cubicBezTo>
                    <a:pt x="24" y="0"/>
                    <a:pt x="15" y="5"/>
                    <a:pt x="10" y="13"/>
                  </a:cubicBezTo>
                  <a:cubicBezTo>
                    <a:pt x="0" y="27"/>
                    <a:pt x="5" y="47"/>
                    <a:pt x="21" y="58"/>
                  </a:cubicBezTo>
                  <a:cubicBezTo>
                    <a:pt x="27" y="62"/>
                    <a:pt x="35" y="64"/>
                    <a:pt x="42" y="64"/>
                  </a:cubicBezTo>
                  <a:cubicBezTo>
                    <a:pt x="52" y="64"/>
                    <a:pt x="61" y="60"/>
                    <a:pt x="67" y="52"/>
                  </a:cubicBezTo>
                  <a:cubicBezTo>
                    <a:pt x="76" y="38"/>
                    <a:pt x="71" y="18"/>
                    <a:pt x="56" y="7"/>
                  </a:cubicBezTo>
                  <a:cubicBezTo>
                    <a:pt x="49" y="3"/>
                    <a:pt x="41" y="0"/>
                    <a:pt x="34" y="0"/>
                  </a:cubicBezTo>
                </a:path>
              </a:pathLst>
            </a:custGeom>
            <a:solidFill>
              <a:srgbClr val="F9B02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3933" y="2086"/>
              <a:ext cx="45" cy="45"/>
            </a:xfrm>
            <a:prstGeom prst="ellipse">
              <a:avLst/>
            </a:prstGeom>
            <a:solidFill>
              <a:srgbClr val="F9B02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3772" y="2117"/>
              <a:ext cx="137" cy="137"/>
            </a:xfrm>
            <a:prstGeom prst="ellipse">
              <a:avLst/>
            </a:prstGeom>
            <a:solidFill>
              <a:srgbClr val="F9B02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3834" y="2127"/>
              <a:ext cx="402" cy="395"/>
            </a:xfrm>
            <a:custGeom>
              <a:avLst/>
              <a:gdLst/>
              <a:ahLst/>
              <a:cxnLst/>
              <a:rect l="l" t="t" r="r" b="b"/>
              <a:pathLst>
                <a:path w="235" h="230" extrusionOk="0">
                  <a:moveTo>
                    <a:pt x="7" y="230"/>
                  </a:moveTo>
                  <a:cubicBezTo>
                    <a:pt x="7" y="230"/>
                    <a:pt x="7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moveTo>
                    <a:pt x="6" y="230"/>
                  </a:moveTo>
                  <a:cubicBezTo>
                    <a:pt x="6" y="230"/>
                    <a:pt x="6" y="230"/>
                    <a:pt x="7" y="230"/>
                  </a:cubicBezTo>
                  <a:cubicBezTo>
                    <a:pt x="6" y="230"/>
                    <a:pt x="6" y="230"/>
                    <a:pt x="6" y="230"/>
                  </a:cubicBezTo>
                  <a:moveTo>
                    <a:pt x="6" y="230"/>
                  </a:moveTo>
                  <a:cubicBezTo>
                    <a:pt x="6" y="230"/>
                    <a:pt x="6" y="230"/>
                    <a:pt x="6" y="230"/>
                  </a:cubicBezTo>
                  <a:cubicBezTo>
                    <a:pt x="6" y="230"/>
                    <a:pt x="6" y="230"/>
                    <a:pt x="6" y="230"/>
                  </a:cubicBezTo>
                  <a:moveTo>
                    <a:pt x="6" y="230"/>
                  </a:moveTo>
                  <a:cubicBezTo>
                    <a:pt x="6" y="230"/>
                    <a:pt x="6" y="230"/>
                    <a:pt x="6" y="230"/>
                  </a:cubicBezTo>
                  <a:cubicBezTo>
                    <a:pt x="6" y="230"/>
                    <a:pt x="6" y="230"/>
                    <a:pt x="6" y="230"/>
                  </a:cubicBezTo>
                  <a:moveTo>
                    <a:pt x="5" y="230"/>
                  </a:moveTo>
                  <a:cubicBezTo>
                    <a:pt x="5" y="230"/>
                    <a:pt x="5" y="230"/>
                    <a:pt x="6" y="230"/>
                  </a:cubicBezTo>
                  <a:cubicBezTo>
                    <a:pt x="5" y="230"/>
                    <a:pt x="5" y="230"/>
                    <a:pt x="5" y="230"/>
                  </a:cubicBezTo>
                  <a:moveTo>
                    <a:pt x="5" y="230"/>
                  </a:moveTo>
                  <a:cubicBezTo>
                    <a:pt x="5" y="230"/>
                    <a:pt x="5" y="230"/>
                    <a:pt x="5" y="230"/>
                  </a:cubicBezTo>
                  <a:cubicBezTo>
                    <a:pt x="5" y="230"/>
                    <a:pt x="5" y="230"/>
                    <a:pt x="5" y="230"/>
                  </a:cubicBezTo>
                  <a:moveTo>
                    <a:pt x="4" y="230"/>
                  </a:moveTo>
                  <a:cubicBezTo>
                    <a:pt x="5" y="230"/>
                    <a:pt x="5" y="230"/>
                    <a:pt x="5" y="230"/>
                  </a:cubicBezTo>
                  <a:cubicBezTo>
                    <a:pt x="5" y="230"/>
                    <a:pt x="5" y="230"/>
                    <a:pt x="4" y="230"/>
                  </a:cubicBezTo>
                  <a:moveTo>
                    <a:pt x="4" y="230"/>
                  </a:moveTo>
                  <a:cubicBezTo>
                    <a:pt x="4" y="230"/>
                    <a:pt x="4" y="230"/>
                    <a:pt x="4" y="230"/>
                  </a:cubicBezTo>
                  <a:cubicBezTo>
                    <a:pt x="4" y="230"/>
                    <a:pt x="4" y="230"/>
                    <a:pt x="4" y="230"/>
                  </a:cubicBezTo>
                  <a:moveTo>
                    <a:pt x="4" y="230"/>
                  </a:moveTo>
                  <a:cubicBezTo>
                    <a:pt x="4" y="230"/>
                    <a:pt x="4" y="230"/>
                    <a:pt x="4" y="230"/>
                  </a:cubicBezTo>
                  <a:cubicBezTo>
                    <a:pt x="4" y="230"/>
                    <a:pt x="4" y="230"/>
                    <a:pt x="4" y="230"/>
                  </a:cubicBezTo>
                  <a:moveTo>
                    <a:pt x="3" y="230"/>
                  </a:moveTo>
                  <a:cubicBezTo>
                    <a:pt x="3" y="230"/>
                    <a:pt x="4" y="230"/>
                    <a:pt x="4" y="230"/>
                  </a:cubicBezTo>
                  <a:cubicBezTo>
                    <a:pt x="4" y="230"/>
                    <a:pt x="3" y="230"/>
                    <a:pt x="3" y="230"/>
                  </a:cubicBezTo>
                  <a:moveTo>
                    <a:pt x="3" y="230"/>
                  </a:moveTo>
                  <a:cubicBezTo>
                    <a:pt x="3" y="230"/>
                    <a:pt x="3" y="230"/>
                    <a:pt x="3" y="230"/>
                  </a:cubicBezTo>
                  <a:cubicBezTo>
                    <a:pt x="3" y="230"/>
                    <a:pt x="3" y="230"/>
                    <a:pt x="3" y="230"/>
                  </a:cubicBezTo>
                  <a:moveTo>
                    <a:pt x="3" y="230"/>
                  </a:moveTo>
                  <a:cubicBezTo>
                    <a:pt x="3" y="230"/>
                    <a:pt x="3" y="230"/>
                    <a:pt x="3" y="230"/>
                  </a:cubicBezTo>
                  <a:cubicBezTo>
                    <a:pt x="3" y="230"/>
                    <a:pt x="3" y="230"/>
                    <a:pt x="3" y="230"/>
                  </a:cubicBezTo>
                  <a:moveTo>
                    <a:pt x="2" y="230"/>
                  </a:moveTo>
                  <a:cubicBezTo>
                    <a:pt x="2" y="230"/>
                    <a:pt x="2" y="230"/>
                    <a:pt x="3" y="230"/>
                  </a:cubicBezTo>
                  <a:cubicBezTo>
                    <a:pt x="2" y="230"/>
                    <a:pt x="2" y="230"/>
                    <a:pt x="2" y="230"/>
                  </a:cubicBezTo>
                  <a:moveTo>
                    <a:pt x="2" y="230"/>
                  </a:moveTo>
                  <a:cubicBezTo>
                    <a:pt x="2" y="230"/>
                    <a:pt x="2" y="230"/>
                    <a:pt x="2" y="230"/>
                  </a:cubicBezTo>
                  <a:cubicBezTo>
                    <a:pt x="2" y="230"/>
                    <a:pt x="2" y="230"/>
                    <a:pt x="2" y="230"/>
                  </a:cubicBezTo>
                  <a:moveTo>
                    <a:pt x="2" y="230"/>
                  </a:moveTo>
                  <a:cubicBezTo>
                    <a:pt x="2" y="230"/>
                    <a:pt x="2" y="230"/>
                    <a:pt x="2" y="230"/>
                  </a:cubicBezTo>
                  <a:cubicBezTo>
                    <a:pt x="2" y="230"/>
                    <a:pt x="2" y="230"/>
                    <a:pt x="2" y="230"/>
                  </a:cubicBezTo>
                  <a:moveTo>
                    <a:pt x="1" y="230"/>
                  </a:moveTo>
                  <a:cubicBezTo>
                    <a:pt x="1" y="230"/>
                    <a:pt x="1" y="230"/>
                    <a:pt x="1" y="230"/>
                  </a:cubicBezTo>
                  <a:cubicBezTo>
                    <a:pt x="1" y="230"/>
                    <a:pt x="1" y="230"/>
                    <a:pt x="1" y="230"/>
                  </a:cubicBezTo>
                  <a:moveTo>
                    <a:pt x="1" y="230"/>
                  </a:moveTo>
                  <a:cubicBezTo>
                    <a:pt x="1" y="230"/>
                    <a:pt x="1" y="230"/>
                    <a:pt x="1" y="230"/>
                  </a:cubicBezTo>
                  <a:cubicBezTo>
                    <a:pt x="1" y="230"/>
                    <a:pt x="1" y="230"/>
                    <a:pt x="1" y="230"/>
                  </a:cubicBezTo>
                  <a:moveTo>
                    <a:pt x="0" y="230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30"/>
                    <a:pt x="0" y="230"/>
                    <a:pt x="0" y="230"/>
                  </a:cubicBezTo>
                  <a:moveTo>
                    <a:pt x="0" y="230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30"/>
                    <a:pt x="0" y="230"/>
                    <a:pt x="0" y="230"/>
                  </a:cubicBezTo>
                  <a:moveTo>
                    <a:pt x="235" y="2"/>
                  </a:moveTo>
                  <a:cubicBezTo>
                    <a:pt x="235" y="2"/>
                    <a:pt x="235" y="2"/>
                    <a:pt x="235" y="2"/>
                  </a:cubicBezTo>
                  <a:cubicBezTo>
                    <a:pt x="235" y="2"/>
                    <a:pt x="235" y="2"/>
                    <a:pt x="235" y="2"/>
                  </a:cubicBezTo>
                  <a:cubicBezTo>
                    <a:pt x="235" y="2"/>
                    <a:pt x="235" y="2"/>
                    <a:pt x="235" y="2"/>
                  </a:cubicBezTo>
                  <a:moveTo>
                    <a:pt x="235" y="2"/>
                  </a:moveTo>
                  <a:cubicBezTo>
                    <a:pt x="235" y="2"/>
                    <a:pt x="235" y="2"/>
                    <a:pt x="235" y="2"/>
                  </a:cubicBezTo>
                  <a:cubicBezTo>
                    <a:pt x="235" y="2"/>
                    <a:pt x="235" y="2"/>
                    <a:pt x="235" y="2"/>
                  </a:cubicBezTo>
                  <a:moveTo>
                    <a:pt x="235" y="1"/>
                  </a:moveTo>
                  <a:cubicBezTo>
                    <a:pt x="235" y="1"/>
                    <a:pt x="235" y="1"/>
                    <a:pt x="235" y="2"/>
                  </a:cubicBezTo>
                  <a:cubicBezTo>
                    <a:pt x="235" y="1"/>
                    <a:pt x="235" y="1"/>
                    <a:pt x="235" y="1"/>
                  </a:cubicBezTo>
                  <a:moveTo>
                    <a:pt x="235" y="1"/>
                  </a:moveTo>
                  <a:cubicBezTo>
                    <a:pt x="235" y="1"/>
                    <a:pt x="235" y="1"/>
                    <a:pt x="235" y="1"/>
                  </a:cubicBezTo>
                  <a:cubicBezTo>
                    <a:pt x="235" y="1"/>
                    <a:pt x="235" y="1"/>
                    <a:pt x="235" y="1"/>
                  </a:cubicBezTo>
                  <a:moveTo>
                    <a:pt x="235" y="1"/>
                  </a:moveTo>
                  <a:cubicBezTo>
                    <a:pt x="235" y="1"/>
                    <a:pt x="235" y="1"/>
                    <a:pt x="235" y="1"/>
                  </a:cubicBezTo>
                  <a:cubicBezTo>
                    <a:pt x="235" y="1"/>
                    <a:pt x="235" y="1"/>
                    <a:pt x="235" y="1"/>
                  </a:cubicBezTo>
                  <a:moveTo>
                    <a:pt x="235" y="0"/>
                  </a:moveTo>
                  <a:cubicBezTo>
                    <a:pt x="235" y="0"/>
                    <a:pt x="235" y="0"/>
                    <a:pt x="235" y="0"/>
                  </a:cubicBezTo>
                  <a:cubicBezTo>
                    <a:pt x="235" y="0"/>
                    <a:pt x="235" y="0"/>
                    <a:pt x="235" y="0"/>
                  </a:cubicBezTo>
                  <a:moveTo>
                    <a:pt x="235" y="0"/>
                  </a:moveTo>
                  <a:cubicBezTo>
                    <a:pt x="235" y="0"/>
                    <a:pt x="235" y="0"/>
                    <a:pt x="235" y="0"/>
                  </a:cubicBezTo>
                  <a:cubicBezTo>
                    <a:pt x="235" y="0"/>
                    <a:pt x="235" y="0"/>
                    <a:pt x="235" y="0"/>
                  </a:cubicBezTo>
                </a:path>
              </a:pathLst>
            </a:custGeom>
            <a:solidFill>
              <a:srgbClr val="F159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24" name="Google Shape;324;p4"/>
            <p:cNvSpPr/>
            <p:nvPr/>
          </p:nvSpPr>
          <p:spPr>
            <a:xfrm>
              <a:off x="3613" y="1940"/>
              <a:ext cx="623" cy="582"/>
            </a:xfrm>
            <a:custGeom>
              <a:avLst/>
              <a:gdLst/>
              <a:ahLst/>
              <a:cxnLst/>
              <a:rect l="l" t="t" r="r" b="b"/>
              <a:pathLst>
                <a:path w="364" h="339" extrusionOk="0">
                  <a:moveTo>
                    <a:pt x="335" y="0"/>
                  </a:moveTo>
                  <a:cubicBezTo>
                    <a:pt x="341" y="21"/>
                    <a:pt x="344" y="43"/>
                    <a:pt x="344" y="65"/>
                  </a:cubicBezTo>
                  <a:cubicBezTo>
                    <a:pt x="344" y="100"/>
                    <a:pt x="337" y="132"/>
                    <a:pt x="324" y="162"/>
                  </a:cubicBezTo>
                  <a:cubicBezTo>
                    <a:pt x="324" y="161"/>
                    <a:pt x="324" y="161"/>
                    <a:pt x="324" y="161"/>
                  </a:cubicBezTo>
                  <a:cubicBezTo>
                    <a:pt x="318" y="157"/>
                    <a:pt x="312" y="155"/>
                    <a:pt x="304" y="155"/>
                  </a:cubicBezTo>
                  <a:cubicBezTo>
                    <a:pt x="289" y="155"/>
                    <a:pt x="270" y="164"/>
                    <a:pt x="256" y="181"/>
                  </a:cubicBezTo>
                  <a:cubicBezTo>
                    <a:pt x="235" y="205"/>
                    <a:pt x="231" y="237"/>
                    <a:pt x="247" y="251"/>
                  </a:cubicBezTo>
                  <a:cubicBezTo>
                    <a:pt x="249" y="252"/>
                    <a:pt x="251" y="253"/>
                    <a:pt x="253" y="254"/>
                  </a:cubicBezTo>
                  <a:cubicBezTo>
                    <a:pt x="219" y="282"/>
                    <a:pt x="177" y="301"/>
                    <a:pt x="131" y="308"/>
                  </a:cubicBezTo>
                  <a:cubicBezTo>
                    <a:pt x="135" y="297"/>
                    <a:pt x="122" y="281"/>
                    <a:pt x="101" y="274"/>
                  </a:cubicBezTo>
                  <a:cubicBezTo>
                    <a:pt x="94" y="271"/>
                    <a:pt x="86" y="270"/>
                    <a:pt x="80" y="270"/>
                  </a:cubicBezTo>
                  <a:cubicBezTo>
                    <a:pt x="68" y="270"/>
                    <a:pt x="58" y="274"/>
                    <a:pt x="56" y="282"/>
                  </a:cubicBezTo>
                  <a:cubicBezTo>
                    <a:pt x="52" y="291"/>
                    <a:pt x="60" y="303"/>
                    <a:pt x="73" y="311"/>
                  </a:cubicBezTo>
                  <a:cubicBezTo>
                    <a:pt x="47" y="309"/>
                    <a:pt x="23" y="303"/>
                    <a:pt x="0" y="294"/>
                  </a:cubicBezTo>
                  <a:cubicBezTo>
                    <a:pt x="36" y="321"/>
                    <a:pt x="81" y="338"/>
                    <a:pt x="129" y="339"/>
                  </a:cubicBezTo>
                  <a:cubicBezTo>
                    <a:pt x="129" y="339"/>
                    <a:pt x="129" y="339"/>
                    <a:pt x="129" y="339"/>
                  </a:cubicBezTo>
                  <a:cubicBezTo>
                    <a:pt x="129" y="339"/>
                    <a:pt x="129" y="339"/>
                    <a:pt x="129" y="339"/>
                  </a:cubicBezTo>
                  <a:cubicBezTo>
                    <a:pt x="129" y="339"/>
                    <a:pt x="129" y="339"/>
                    <a:pt x="129" y="339"/>
                  </a:cubicBezTo>
                  <a:cubicBezTo>
                    <a:pt x="129" y="339"/>
                    <a:pt x="130" y="339"/>
                    <a:pt x="130" y="339"/>
                  </a:cubicBezTo>
                  <a:cubicBezTo>
                    <a:pt x="130" y="339"/>
                    <a:pt x="130" y="339"/>
                    <a:pt x="130" y="339"/>
                  </a:cubicBezTo>
                  <a:cubicBezTo>
                    <a:pt x="130" y="339"/>
                    <a:pt x="130" y="339"/>
                    <a:pt x="130" y="339"/>
                  </a:cubicBezTo>
                  <a:cubicBezTo>
                    <a:pt x="130" y="339"/>
                    <a:pt x="130" y="339"/>
                    <a:pt x="130" y="339"/>
                  </a:cubicBezTo>
                  <a:cubicBezTo>
                    <a:pt x="130" y="339"/>
                    <a:pt x="131" y="339"/>
                    <a:pt x="131" y="339"/>
                  </a:cubicBezTo>
                  <a:cubicBezTo>
                    <a:pt x="131" y="339"/>
                    <a:pt x="131" y="339"/>
                    <a:pt x="131" y="339"/>
                  </a:cubicBezTo>
                  <a:cubicBezTo>
                    <a:pt x="131" y="339"/>
                    <a:pt x="131" y="339"/>
                    <a:pt x="131" y="339"/>
                  </a:cubicBezTo>
                  <a:cubicBezTo>
                    <a:pt x="131" y="339"/>
                    <a:pt x="131" y="339"/>
                    <a:pt x="131" y="339"/>
                  </a:cubicBezTo>
                  <a:cubicBezTo>
                    <a:pt x="131" y="339"/>
                    <a:pt x="131" y="339"/>
                    <a:pt x="131" y="339"/>
                  </a:cubicBezTo>
                  <a:cubicBezTo>
                    <a:pt x="131" y="339"/>
                    <a:pt x="131" y="339"/>
                    <a:pt x="132" y="339"/>
                  </a:cubicBezTo>
                  <a:cubicBezTo>
                    <a:pt x="132" y="339"/>
                    <a:pt x="132" y="339"/>
                    <a:pt x="132" y="339"/>
                  </a:cubicBezTo>
                  <a:cubicBezTo>
                    <a:pt x="132" y="339"/>
                    <a:pt x="132" y="339"/>
                    <a:pt x="132" y="339"/>
                  </a:cubicBezTo>
                  <a:cubicBezTo>
                    <a:pt x="132" y="339"/>
                    <a:pt x="132" y="339"/>
                    <a:pt x="132" y="339"/>
                  </a:cubicBezTo>
                  <a:cubicBezTo>
                    <a:pt x="132" y="339"/>
                    <a:pt x="132" y="339"/>
                    <a:pt x="132" y="339"/>
                  </a:cubicBezTo>
                  <a:cubicBezTo>
                    <a:pt x="132" y="339"/>
                    <a:pt x="132" y="339"/>
                    <a:pt x="132" y="339"/>
                  </a:cubicBezTo>
                  <a:cubicBezTo>
                    <a:pt x="132" y="339"/>
                    <a:pt x="133" y="339"/>
                    <a:pt x="133" y="339"/>
                  </a:cubicBezTo>
                  <a:cubicBezTo>
                    <a:pt x="133" y="339"/>
                    <a:pt x="133" y="339"/>
                    <a:pt x="133" y="339"/>
                  </a:cubicBezTo>
                  <a:cubicBezTo>
                    <a:pt x="133" y="339"/>
                    <a:pt x="133" y="339"/>
                    <a:pt x="133" y="339"/>
                  </a:cubicBezTo>
                  <a:cubicBezTo>
                    <a:pt x="133" y="339"/>
                    <a:pt x="133" y="339"/>
                    <a:pt x="133" y="339"/>
                  </a:cubicBezTo>
                  <a:cubicBezTo>
                    <a:pt x="133" y="339"/>
                    <a:pt x="133" y="339"/>
                    <a:pt x="133" y="339"/>
                  </a:cubicBezTo>
                  <a:cubicBezTo>
                    <a:pt x="133" y="339"/>
                    <a:pt x="133" y="339"/>
                    <a:pt x="133" y="339"/>
                  </a:cubicBezTo>
                  <a:cubicBezTo>
                    <a:pt x="134" y="339"/>
                    <a:pt x="134" y="339"/>
                    <a:pt x="134" y="339"/>
                  </a:cubicBezTo>
                  <a:cubicBezTo>
                    <a:pt x="134" y="339"/>
                    <a:pt x="134" y="339"/>
                    <a:pt x="134" y="339"/>
                  </a:cubicBezTo>
                  <a:cubicBezTo>
                    <a:pt x="134" y="339"/>
                    <a:pt x="134" y="339"/>
                    <a:pt x="134" y="339"/>
                  </a:cubicBezTo>
                  <a:cubicBezTo>
                    <a:pt x="134" y="339"/>
                    <a:pt x="134" y="339"/>
                    <a:pt x="134" y="339"/>
                  </a:cubicBezTo>
                  <a:cubicBezTo>
                    <a:pt x="134" y="339"/>
                    <a:pt x="134" y="339"/>
                    <a:pt x="135" y="339"/>
                  </a:cubicBezTo>
                  <a:cubicBezTo>
                    <a:pt x="135" y="339"/>
                    <a:pt x="135" y="339"/>
                    <a:pt x="135" y="339"/>
                  </a:cubicBezTo>
                  <a:cubicBezTo>
                    <a:pt x="135" y="339"/>
                    <a:pt x="135" y="339"/>
                    <a:pt x="135" y="339"/>
                  </a:cubicBezTo>
                  <a:cubicBezTo>
                    <a:pt x="135" y="339"/>
                    <a:pt x="135" y="339"/>
                    <a:pt x="135" y="339"/>
                  </a:cubicBezTo>
                  <a:cubicBezTo>
                    <a:pt x="135" y="339"/>
                    <a:pt x="135" y="339"/>
                    <a:pt x="135" y="339"/>
                  </a:cubicBezTo>
                  <a:cubicBezTo>
                    <a:pt x="135" y="339"/>
                    <a:pt x="135" y="339"/>
                    <a:pt x="135" y="339"/>
                  </a:cubicBezTo>
                  <a:cubicBezTo>
                    <a:pt x="135" y="339"/>
                    <a:pt x="135" y="339"/>
                    <a:pt x="136" y="339"/>
                  </a:cubicBezTo>
                  <a:cubicBezTo>
                    <a:pt x="136" y="339"/>
                    <a:pt x="136" y="339"/>
                    <a:pt x="136" y="339"/>
                  </a:cubicBezTo>
                  <a:cubicBezTo>
                    <a:pt x="136" y="339"/>
                    <a:pt x="136" y="339"/>
                    <a:pt x="136" y="339"/>
                  </a:cubicBezTo>
                  <a:cubicBezTo>
                    <a:pt x="136" y="339"/>
                    <a:pt x="136" y="339"/>
                    <a:pt x="136" y="339"/>
                  </a:cubicBezTo>
                  <a:cubicBezTo>
                    <a:pt x="262" y="339"/>
                    <a:pt x="364" y="237"/>
                    <a:pt x="364" y="111"/>
                  </a:cubicBezTo>
                  <a:cubicBezTo>
                    <a:pt x="364" y="111"/>
                    <a:pt x="364" y="111"/>
                    <a:pt x="364" y="111"/>
                  </a:cubicBezTo>
                  <a:cubicBezTo>
                    <a:pt x="364" y="111"/>
                    <a:pt x="364" y="111"/>
                    <a:pt x="364" y="111"/>
                  </a:cubicBezTo>
                  <a:cubicBezTo>
                    <a:pt x="364" y="111"/>
                    <a:pt x="364" y="111"/>
                    <a:pt x="364" y="111"/>
                  </a:cubicBezTo>
                  <a:cubicBezTo>
                    <a:pt x="364" y="111"/>
                    <a:pt x="364" y="111"/>
                    <a:pt x="364" y="111"/>
                  </a:cubicBezTo>
                  <a:cubicBezTo>
                    <a:pt x="364" y="110"/>
                    <a:pt x="364" y="110"/>
                    <a:pt x="364" y="110"/>
                  </a:cubicBezTo>
                  <a:cubicBezTo>
                    <a:pt x="364" y="110"/>
                    <a:pt x="364" y="110"/>
                    <a:pt x="364" y="110"/>
                  </a:cubicBezTo>
                  <a:cubicBezTo>
                    <a:pt x="364" y="110"/>
                    <a:pt x="364" y="110"/>
                    <a:pt x="364" y="110"/>
                  </a:cubicBezTo>
                  <a:cubicBezTo>
                    <a:pt x="364" y="110"/>
                    <a:pt x="364" y="110"/>
                    <a:pt x="364" y="110"/>
                  </a:cubicBezTo>
                  <a:cubicBezTo>
                    <a:pt x="364" y="110"/>
                    <a:pt x="364" y="110"/>
                    <a:pt x="364" y="110"/>
                  </a:cubicBezTo>
                  <a:cubicBezTo>
                    <a:pt x="364" y="110"/>
                    <a:pt x="364" y="110"/>
                    <a:pt x="364" y="109"/>
                  </a:cubicBezTo>
                  <a:cubicBezTo>
                    <a:pt x="364" y="109"/>
                    <a:pt x="364" y="109"/>
                    <a:pt x="364" y="109"/>
                  </a:cubicBezTo>
                  <a:cubicBezTo>
                    <a:pt x="364" y="109"/>
                    <a:pt x="364" y="109"/>
                    <a:pt x="364" y="109"/>
                  </a:cubicBezTo>
                  <a:cubicBezTo>
                    <a:pt x="364" y="109"/>
                    <a:pt x="364" y="109"/>
                    <a:pt x="364" y="109"/>
                  </a:cubicBezTo>
                  <a:cubicBezTo>
                    <a:pt x="364" y="69"/>
                    <a:pt x="353" y="32"/>
                    <a:pt x="335" y="0"/>
                  </a:cubicBezTo>
                </a:path>
              </a:pathLst>
            </a:custGeom>
            <a:solidFill>
              <a:srgbClr val="F9B02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25" name="Google Shape;325;p4"/>
            <p:cNvSpPr/>
            <p:nvPr/>
          </p:nvSpPr>
          <p:spPr>
            <a:xfrm>
              <a:off x="3160" y="2007"/>
              <a:ext cx="1372" cy="342"/>
            </a:xfrm>
            <a:custGeom>
              <a:avLst/>
              <a:gdLst/>
              <a:ahLst/>
              <a:cxnLst/>
              <a:rect l="l" t="t" r="r" b="b"/>
              <a:pathLst>
                <a:path w="802" h="199" extrusionOk="0">
                  <a:moveTo>
                    <a:pt x="800" y="90"/>
                  </a:moveTo>
                  <a:cubicBezTo>
                    <a:pt x="800" y="104"/>
                    <a:pt x="789" y="118"/>
                    <a:pt x="769" y="131"/>
                  </a:cubicBezTo>
                  <a:cubicBezTo>
                    <a:pt x="739" y="150"/>
                    <a:pt x="688" y="167"/>
                    <a:pt x="624" y="178"/>
                  </a:cubicBezTo>
                  <a:cubicBezTo>
                    <a:pt x="561" y="190"/>
                    <a:pt x="484" y="197"/>
                    <a:pt x="401" y="197"/>
                  </a:cubicBezTo>
                  <a:cubicBezTo>
                    <a:pt x="291" y="197"/>
                    <a:pt x="191" y="185"/>
                    <a:pt x="118" y="165"/>
                  </a:cubicBezTo>
                  <a:cubicBezTo>
                    <a:pt x="82" y="156"/>
                    <a:pt x="53" y="144"/>
                    <a:pt x="33" y="131"/>
                  </a:cubicBezTo>
                  <a:cubicBezTo>
                    <a:pt x="13" y="118"/>
                    <a:pt x="2" y="104"/>
                    <a:pt x="2" y="90"/>
                  </a:cubicBezTo>
                  <a:cubicBezTo>
                    <a:pt x="2" y="81"/>
                    <a:pt x="6" y="72"/>
                    <a:pt x="14" y="64"/>
                  </a:cubicBezTo>
                  <a:cubicBezTo>
                    <a:pt x="37" y="39"/>
                    <a:pt x="94" y="17"/>
                    <a:pt x="170" y="2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19" y="10"/>
                    <a:pt x="76" y="23"/>
                    <a:pt x="47" y="38"/>
                  </a:cubicBezTo>
                  <a:cubicBezTo>
                    <a:pt x="32" y="46"/>
                    <a:pt x="20" y="54"/>
                    <a:pt x="12" y="63"/>
                  </a:cubicBezTo>
                  <a:cubicBezTo>
                    <a:pt x="4" y="71"/>
                    <a:pt x="0" y="80"/>
                    <a:pt x="0" y="90"/>
                  </a:cubicBezTo>
                  <a:cubicBezTo>
                    <a:pt x="0" y="105"/>
                    <a:pt x="12" y="120"/>
                    <a:pt x="32" y="133"/>
                  </a:cubicBezTo>
                  <a:cubicBezTo>
                    <a:pt x="62" y="152"/>
                    <a:pt x="113" y="169"/>
                    <a:pt x="177" y="180"/>
                  </a:cubicBezTo>
                  <a:cubicBezTo>
                    <a:pt x="241" y="192"/>
                    <a:pt x="318" y="199"/>
                    <a:pt x="401" y="199"/>
                  </a:cubicBezTo>
                  <a:cubicBezTo>
                    <a:pt x="512" y="199"/>
                    <a:pt x="612" y="187"/>
                    <a:pt x="684" y="167"/>
                  </a:cubicBezTo>
                  <a:cubicBezTo>
                    <a:pt x="720" y="157"/>
                    <a:pt x="750" y="146"/>
                    <a:pt x="770" y="133"/>
                  </a:cubicBezTo>
                  <a:cubicBezTo>
                    <a:pt x="790" y="120"/>
                    <a:pt x="802" y="105"/>
                    <a:pt x="802" y="90"/>
                  </a:cubicBezTo>
                  <a:lnTo>
                    <a:pt x="800" y="9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26" name="Google Shape;326;p4"/>
            <p:cNvSpPr/>
            <p:nvPr/>
          </p:nvSpPr>
          <p:spPr>
            <a:xfrm>
              <a:off x="3052" y="1907"/>
              <a:ext cx="1782" cy="521"/>
            </a:xfrm>
            <a:custGeom>
              <a:avLst/>
              <a:gdLst/>
              <a:ahLst/>
              <a:cxnLst/>
              <a:rect l="l" t="t" r="r" b="b"/>
              <a:pathLst>
                <a:path w="1041" h="303" extrusionOk="0">
                  <a:moveTo>
                    <a:pt x="668" y="2"/>
                  </a:moveTo>
                  <a:cubicBezTo>
                    <a:pt x="776" y="13"/>
                    <a:pt x="869" y="33"/>
                    <a:pt x="935" y="58"/>
                  </a:cubicBezTo>
                  <a:cubicBezTo>
                    <a:pt x="968" y="71"/>
                    <a:pt x="994" y="85"/>
                    <a:pt x="1011" y="100"/>
                  </a:cubicBezTo>
                  <a:cubicBezTo>
                    <a:pt x="1029" y="115"/>
                    <a:pt x="1039" y="131"/>
                    <a:pt x="1039" y="147"/>
                  </a:cubicBezTo>
                  <a:cubicBezTo>
                    <a:pt x="1039" y="168"/>
                    <a:pt x="1023" y="188"/>
                    <a:pt x="994" y="206"/>
                  </a:cubicBezTo>
                  <a:cubicBezTo>
                    <a:pt x="907" y="262"/>
                    <a:pt x="702" y="301"/>
                    <a:pt x="464" y="301"/>
                  </a:cubicBezTo>
                  <a:cubicBezTo>
                    <a:pt x="274" y="301"/>
                    <a:pt x="105" y="276"/>
                    <a:pt x="1" y="238"/>
                  </a:cubicBezTo>
                  <a:cubicBezTo>
                    <a:pt x="0" y="240"/>
                    <a:pt x="0" y="240"/>
                    <a:pt x="0" y="240"/>
                  </a:cubicBezTo>
                  <a:cubicBezTo>
                    <a:pt x="105" y="278"/>
                    <a:pt x="274" y="303"/>
                    <a:pt x="464" y="303"/>
                  </a:cubicBezTo>
                  <a:cubicBezTo>
                    <a:pt x="623" y="303"/>
                    <a:pt x="767" y="286"/>
                    <a:pt x="871" y="258"/>
                  </a:cubicBezTo>
                  <a:cubicBezTo>
                    <a:pt x="923" y="244"/>
                    <a:pt x="966" y="227"/>
                    <a:pt x="995" y="208"/>
                  </a:cubicBezTo>
                  <a:cubicBezTo>
                    <a:pt x="1024" y="189"/>
                    <a:pt x="1040" y="169"/>
                    <a:pt x="1041" y="147"/>
                  </a:cubicBezTo>
                  <a:cubicBezTo>
                    <a:pt x="1041" y="130"/>
                    <a:pt x="1031" y="113"/>
                    <a:pt x="1013" y="98"/>
                  </a:cubicBezTo>
                  <a:cubicBezTo>
                    <a:pt x="959" y="53"/>
                    <a:pt x="831" y="17"/>
                    <a:pt x="668" y="0"/>
                  </a:cubicBezTo>
                  <a:lnTo>
                    <a:pt x="668" y="2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27" name="Google Shape;327;p4"/>
            <p:cNvSpPr/>
            <p:nvPr/>
          </p:nvSpPr>
          <p:spPr>
            <a:xfrm>
              <a:off x="2588" y="2158"/>
              <a:ext cx="2223" cy="366"/>
            </a:xfrm>
            <a:custGeom>
              <a:avLst/>
              <a:gdLst/>
              <a:ahLst/>
              <a:cxnLst/>
              <a:rect l="l" t="t" r="r" b="b"/>
              <a:pathLst>
                <a:path w="1299" h="213" extrusionOk="0">
                  <a:moveTo>
                    <a:pt x="1298" y="133"/>
                  </a:moveTo>
                  <a:cubicBezTo>
                    <a:pt x="1165" y="181"/>
                    <a:pt x="960" y="211"/>
                    <a:pt x="731" y="211"/>
                  </a:cubicBezTo>
                  <a:cubicBezTo>
                    <a:pt x="529" y="211"/>
                    <a:pt x="347" y="188"/>
                    <a:pt x="215" y="149"/>
                  </a:cubicBezTo>
                  <a:cubicBezTo>
                    <a:pt x="149" y="130"/>
                    <a:pt x="96" y="107"/>
                    <a:pt x="59" y="82"/>
                  </a:cubicBezTo>
                  <a:cubicBezTo>
                    <a:pt x="22" y="57"/>
                    <a:pt x="2" y="29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0"/>
                    <a:pt x="21" y="58"/>
                    <a:pt x="58" y="84"/>
                  </a:cubicBezTo>
                  <a:cubicBezTo>
                    <a:pt x="169" y="160"/>
                    <a:pt x="428" y="213"/>
                    <a:pt x="731" y="213"/>
                  </a:cubicBezTo>
                  <a:cubicBezTo>
                    <a:pt x="960" y="213"/>
                    <a:pt x="1165" y="183"/>
                    <a:pt x="1299" y="135"/>
                  </a:cubicBezTo>
                  <a:lnTo>
                    <a:pt x="1298" y="13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28" name="Google Shape;328;p4"/>
            <p:cNvSpPr/>
            <p:nvPr/>
          </p:nvSpPr>
          <p:spPr>
            <a:xfrm>
              <a:off x="2165" y="2158"/>
              <a:ext cx="3655" cy="579"/>
            </a:xfrm>
            <a:custGeom>
              <a:avLst/>
              <a:gdLst/>
              <a:ahLst/>
              <a:cxnLst/>
              <a:rect l="l" t="t" r="r" b="b"/>
              <a:pathLst>
                <a:path w="2135" h="337" extrusionOk="0">
                  <a:moveTo>
                    <a:pt x="2133" y="0"/>
                  </a:moveTo>
                  <a:cubicBezTo>
                    <a:pt x="2133" y="46"/>
                    <a:pt x="2101" y="90"/>
                    <a:pt x="2043" y="130"/>
                  </a:cubicBezTo>
                  <a:cubicBezTo>
                    <a:pt x="1867" y="250"/>
                    <a:pt x="1457" y="335"/>
                    <a:pt x="978" y="335"/>
                  </a:cubicBezTo>
                  <a:cubicBezTo>
                    <a:pt x="567" y="335"/>
                    <a:pt x="205" y="273"/>
                    <a:pt x="1" y="179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205" y="275"/>
                    <a:pt x="566" y="337"/>
                    <a:pt x="978" y="337"/>
                  </a:cubicBezTo>
                  <a:cubicBezTo>
                    <a:pt x="1297" y="337"/>
                    <a:pt x="1586" y="299"/>
                    <a:pt x="1796" y="239"/>
                  </a:cubicBezTo>
                  <a:cubicBezTo>
                    <a:pt x="1900" y="208"/>
                    <a:pt x="1985" y="172"/>
                    <a:pt x="2044" y="132"/>
                  </a:cubicBezTo>
                  <a:cubicBezTo>
                    <a:pt x="2102" y="92"/>
                    <a:pt x="2135" y="47"/>
                    <a:pt x="2135" y="0"/>
                  </a:cubicBezTo>
                  <a:lnTo>
                    <a:pt x="2133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</p:grpSp>
      <p:grpSp>
        <p:nvGrpSpPr>
          <p:cNvPr id="329" name="Google Shape;329;p4"/>
          <p:cNvGrpSpPr/>
          <p:nvPr/>
        </p:nvGrpSpPr>
        <p:grpSpPr>
          <a:xfrm>
            <a:off x="4880233" y="4728945"/>
            <a:ext cx="2253275" cy="1378272"/>
            <a:chOff x="4286" y="739"/>
            <a:chExt cx="2364" cy="1446"/>
          </a:xfrm>
        </p:grpSpPr>
        <p:sp>
          <p:nvSpPr>
            <p:cNvPr id="330" name="Google Shape;330;p4"/>
            <p:cNvSpPr/>
            <p:nvPr/>
          </p:nvSpPr>
          <p:spPr>
            <a:xfrm>
              <a:off x="4293" y="739"/>
              <a:ext cx="2357" cy="14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31" name="Google Shape;331;p4"/>
            <p:cNvSpPr/>
            <p:nvPr/>
          </p:nvSpPr>
          <p:spPr>
            <a:xfrm>
              <a:off x="5169" y="1127"/>
              <a:ext cx="144" cy="145"/>
            </a:xfrm>
            <a:prstGeom prst="ellipse">
              <a:avLst/>
            </a:prstGeom>
            <a:solidFill>
              <a:srgbClr val="F4D03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32" name="Google Shape;332;p4"/>
            <p:cNvSpPr/>
            <p:nvPr/>
          </p:nvSpPr>
          <p:spPr>
            <a:xfrm>
              <a:off x="5041" y="1942"/>
              <a:ext cx="166" cy="167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33" name="Google Shape;333;p4"/>
            <p:cNvSpPr/>
            <p:nvPr/>
          </p:nvSpPr>
          <p:spPr>
            <a:xfrm>
              <a:off x="6363" y="1203"/>
              <a:ext cx="287" cy="289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cubicBezTo>
                    <a:pt x="21" y="22"/>
                    <a:pt x="16" y="22"/>
                    <a:pt x="0" y="38"/>
                  </a:cubicBezTo>
                  <a:cubicBezTo>
                    <a:pt x="16" y="22"/>
                    <a:pt x="16" y="16"/>
                    <a:pt x="0" y="0"/>
                  </a:cubicBezTo>
                  <a:cubicBezTo>
                    <a:pt x="16" y="16"/>
                    <a:pt x="21" y="16"/>
                    <a:pt x="38" y="0"/>
                  </a:cubicBezTo>
                  <a:cubicBezTo>
                    <a:pt x="21" y="16"/>
                    <a:pt x="21" y="22"/>
                    <a:pt x="38" y="38"/>
                  </a:cubicBezTo>
                  <a:close/>
                </a:path>
              </a:pathLst>
            </a:custGeom>
            <a:solidFill>
              <a:srgbClr val="F7CA1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34" name="Google Shape;334;p4"/>
            <p:cNvSpPr/>
            <p:nvPr/>
          </p:nvSpPr>
          <p:spPr>
            <a:xfrm>
              <a:off x="4286" y="1873"/>
              <a:ext cx="309" cy="312"/>
            </a:xfrm>
            <a:custGeom>
              <a:avLst/>
              <a:gdLst/>
              <a:ahLst/>
              <a:cxnLst/>
              <a:rect l="l" t="t" r="r" b="b"/>
              <a:pathLst>
                <a:path w="41" h="41" extrusionOk="0">
                  <a:moveTo>
                    <a:pt x="41" y="41"/>
                  </a:moveTo>
                  <a:cubicBezTo>
                    <a:pt x="23" y="23"/>
                    <a:pt x="18" y="23"/>
                    <a:pt x="0" y="41"/>
                  </a:cubicBezTo>
                  <a:cubicBezTo>
                    <a:pt x="18" y="23"/>
                    <a:pt x="18" y="17"/>
                    <a:pt x="0" y="0"/>
                  </a:cubicBezTo>
                  <a:cubicBezTo>
                    <a:pt x="18" y="17"/>
                    <a:pt x="23" y="17"/>
                    <a:pt x="41" y="0"/>
                  </a:cubicBezTo>
                  <a:cubicBezTo>
                    <a:pt x="23" y="17"/>
                    <a:pt x="23" y="23"/>
                    <a:pt x="41" y="41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35" name="Google Shape;335;p4"/>
            <p:cNvSpPr/>
            <p:nvPr/>
          </p:nvSpPr>
          <p:spPr>
            <a:xfrm>
              <a:off x="4391" y="1272"/>
              <a:ext cx="469" cy="472"/>
            </a:xfrm>
            <a:custGeom>
              <a:avLst/>
              <a:gdLst/>
              <a:ahLst/>
              <a:cxnLst/>
              <a:rect l="l" t="t" r="r" b="b"/>
              <a:pathLst>
                <a:path w="62" h="62" extrusionOk="0">
                  <a:moveTo>
                    <a:pt x="62" y="62"/>
                  </a:moveTo>
                  <a:cubicBezTo>
                    <a:pt x="35" y="35"/>
                    <a:pt x="26" y="35"/>
                    <a:pt x="0" y="62"/>
                  </a:cubicBezTo>
                  <a:cubicBezTo>
                    <a:pt x="26" y="35"/>
                    <a:pt x="26" y="26"/>
                    <a:pt x="0" y="0"/>
                  </a:cubicBezTo>
                  <a:cubicBezTo>
                    <a:pt x="26" y="26"/>
                    <a:pt x="35" y="26"/>
                    <a:pt x="62" y="0"/>
                  </a:cubicBezTo>
                  <a:cubicBezTo>
                    <a:pt x="35" y="26"/>
                    <a:pt x="35" y="35"/>
                    <a:pt x="62" y="62"/>
                  </a:cubicBezTo>
                  <a:close/>
                </a:path>
              </a:pathLst>
            </a:custGeom>
            <a:solidFill>
              <a:srgbClr val="F4D03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36" name="Google Shape;336;p4"/>
            <p:cNvSpPr/>
            <p:nvPr/>
          </p:nvSpPr>
          <p:spPr>
            <a:xfrm>
              <a:off x="5766" y="1797"/>
              <a:ext cx="174" cy="175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23" y="23"/>
                  </a:moveTo>
                  <a:cubicBezTo>
                    <a:pt x="14" y="13"/>
                    <a:pt x="10" y="13"/>
                    <a:pt x="0" y="23"/>
                  </a:cubicBezTo>
                  <a:cubicBezTo>
                    <a:pt x="10" y="13"/>
                    <a:pt x="10" y="10"/>
                    <a:pt x="0" y="0"/>
                  </a:cubicBezTo>
                  <a:cubicBezTo>
                    <a:pt x="10" y="10"/>
                    <a:pt x="14" y="10"/>
                    <a:pt x="23" y="0"/>
                  </a:cubicBezTo>
                  <a:cubicBezTo>
                    <a:pt x="14" y="10"/>
                    <a:pt x="14" y="13"/>
                    <a:pt x="23" y="23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37" name="Google Shape;337;p4"/>
            <p:cNvSpPr/>
            <p:nvPr/>
          </p:nvSpPr>
          <p:spPr>
            <a:xfrm>
              <a:off x="5917" y="922"/>
              <a:ext cx="174" cy="175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23" y="23"/>
                  </a:moveTo>
                  <a:cubicBezTo>
                    <a:pt x="13" y="13"/>
                    <a:pt x="9" y="13"/>
                    <a:pt x="0" y="23"/>
                  </a:cubicBezTo>
                  <a:cubicBezTo>
                    <a:pt x="9" y="13"/>
                    <a:pt x="9" y="10"/>
                    <a:pt x="0" y="0"/>
                  </a:cubicBezTo>
                  <a:cubicBezTo>
                    <a:pt x="9" y="10"/>
                    <a:pt x="13" y="10"/>
                    <a:pt x="23" y="0"/>
                  </a:cubicBezTo>
                  <a:cubicBezTo>
                    <a:pt x="13" y="10"/>
                    <a:pt x="13" y="13"/>
                    <a:pt x="23" y="23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38" name="Google Shape;338;p4"/>
            <p:cNvSpPr/>
            <p:nvPr/>
          </p:nvSpPr>
          <p:spPr>
            <a:xfrm>
              <a:off x="5864" y="1492"/>
              <a:ext cx="84" cy="84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39" name="Google Shape;339;p4"/>
            <p:cNvSpPr/>
            <p:nvPr/>
          </p:nvSpPr>
          <p:spPr>
            <a:xfrm>
              <a:off x="4860" y="960"/>
              <a:ext cx="45" cy="45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40" name="Google Shape;340;p4"/>
            <p:cNvSpPr/>
            <p:nvPr/>
          </p:nvSpPr>
          <p:spPr>
            <a:xfrm>
              <a:off x="5260" y="746"/>
              <a:ext cx="83" cy="92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</p:grpSp>
      <p:grpSp>
        <p:nvGrpSpPr>
          <p:cNvPr id="341" name="Google Shape;341;p4"/>
          <p:cNvGrpSpPr/>
          <p:nvPr/>
        </p:nvGrpSpPr>
        <p:grpSpPr>
          <a:xfrm>
            <a:off x="5441837" y="596910"/>
            <a:ext cx="1300564" cy="757592"/>
            <a:chOff x="3489" y="1957"/>
            <a:chExt cx="709" cy="413"/>
          </a:xfrm>
        </p:grpSpPr>
        <p:sp>
          <p:nvSpPr>
            <p:cNvPr id="342" name="Google Shape;342;p4"/>
            <p:cNvSpPr/>
            <p:nvPr/>
          </p:nvSpPr>
          <p:spPr>
            <a:xfrm>
              <a:off x="3489" y="1957"/>
              <a:ext cx="702" cy="4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43" name="Google Shape;343;p4"/>
            <p:cNvSpPr/>
            <p:nvPr/>
          </p:nvSpPr>
          <p:spPr>
            <a:xfrm>
              <a:off x="3821" y="2009"/>
              <a:ext cx="360" cy="189"/>
            </a:xfrm>
            <a:custGeom>
              <a:avLst/>
              <a:gdLst/>
              <a:ahLst/>
              <a:cxnLst/>
              <a:rect l="l" t="t" r="r" b="b"/>
              <a:pathLst>
                <a:path w="209" h="109" extrusionOk="0">
                  <a:moveTo>
                    <a:pt x="203" y="2"/>
                  </a:moveTo>
                  <a:cubicBezTo>
                    <a:pt x="209" y="0"/>
                    <a:pt x="41" y="91"/>
                    <a:pt x="27" y="101"/>
                  </a:cubicBezTo>
                  <a:cubicBezTo>
                    <a:pt x="17" y="109"/>
                    <a:pt x="5" y="106"/>
                    <a:pt x="3" y="101"/>
                  </a:cubicBezTo>
                  <a:cubicBezTo>
                    <a:pt x="0" y="96"/>
                    <a:pt x="4" y="85"/>
                    <a:pt x="17" y="81"/>
                  </a:cubicBezTo>
                  <a:cubicBezTo>
                    <a:pt x="38" y="75"/>
                    <a:pt x="184" y="7"/>
                    <a:pt x="203" y="2"/>
                  </a:cubicBezTo>
                  <a:close/>
                </a:path>
              </a:pathLst>
            </a:custGeom>
            <a:solidFill>
              <a:srgbClr val="EF483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44" name="Google Shape;344;p4"/>
            <p:cNvSpPr/>
            <p:nvPr/>
          </p:nvSpPr>
          <p:spPr>
            <a:xfrm>
              <a:off x="3838" y="2042"/>
              <a:ext cx="274" cy="144"/>
            </a:xfrm>
            <a:custGeom>
              <a:avLst/>
              <a:gdLst/>
              <a:ahLst/>
              <a:cxnLst/>
              <a:rect l="l" t="t" r="r" b="b"/>
              <a:pathLst>
                <a:path w="159" h="83" extrusionOk="0">
                  <a:moveTo>
                    <a:pt x="155" y="1"/>
                  </a:moveTo>
                  <a:cubicBezTo>
                    <a:pt x="159" y="0"/>
                    <a:pt x="25" y="71"/>
                    <a:pt x="16" y="78"/>
                  </a:cubicBezTo>
                  <a:cubicBezTo>
                    <a:pt x="10" y="83"/>
                    <a:pt x="3" y="81"/>
                    <a:pt x="1" y="78"/>
                  </a:cubicBezTo>
                  <a:cubicBezTo>
                    <a:pt x="0" y="75"/>
                    <a:pt x="2" y="68"/>
                    <a:pt x="10" y="66"/>
                  </a:cubicBezTo>
                  <a:cubicBezTo>
                    <a:pt x="23" y="62"/>
                    <a:pt x="143" y="4"/>
                    <a:pt x="155" y="1"/>
                  </a:cubicBezTo>
                  <a:close/>
                </a:path>
              </a:pathLst>
            </a:custGeom>
            <a:solidFill>
              <a:srgbClr val="F5918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45" name="Google Shape;345;p4"/>
            <p:cNvSpPr/>
            <p:nvPr/>
          </p:nvSpPr>
          <p:spPr>
            <a:xfrm>
              <a:off x="3828" y="2146"/>
              <a:ext cx="60" cy="45"/>
            </a:xfrm>
            <a:custGeom>
              <a:avLst/>
              <a:gdLst/>
              <a:ahLst/>
              <a:cxnLst/>
              <a:rect l="l" t="t" r="r" b="b"/>
              <a:pathLst>
                <a:path w="35" h="26" extrusionOk="0">
                  <a:moveTo>
                    <a:pt x="34" y="4"/>
                  </a:moveTo>
                  <a:cubicBezTo>
                    <a:pt x="35" y="8"/>
                    <a:pt x="22" y="20"/>
                    <a:pt x="16" y="23"/>
                  </a:cubicBezTo>
                  <a:cubicBezTo>
                    <a:pt x="10" y="26"/>
                    <a:pt x="4" y="25"/>
                    <a:pt x="2" y="21"/>
                  </a:cubicBezTo>
                  <a:cubicBezTo>
                    <a:pt x="0" y="17"/>
                    <a:pt x="3" y="11"/>
                    <a:pt x="9" y="8"/>
                  </a:cubicBezTo>
                  <a:cubicBezTo>
                    <a:pt x="15" y="6"/>
                    <a:pt x="32" y="0"/>
                    <a:pt x="34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46" name="Google Shape;346;p4"/>
            <p:cNvSpPr/>
            <p:nvPr/>
          </p:nvSpPr>
          <p:spPr>
            <a:xfrm>
              <a:off x="3699" y="2134"/>
              <a:ext cx="396" cy="236"/>
            </a:xfrm>
            <a:custGeom>
              <a:avLst/>
              <a:gdLst/>
              <a:ahLst/>
              <a:cxnLst/>
              <a:rect l="l" t="t" r="r" b="b"/>
              <a:pathLst>
                <a:path w="230" h="136" extrusionOk="0">
                  <a:moveTo>
                    <a:pt x="222" y="3"/>
                  </a:moveTo>
                  <a:cubicBezTo>
                    <a:pt x="230" y="0"/>
                    <a:pt x="52" y="110"/>
                    <a:pt x="35" y="125"/>
                  </a:cubicBezTo>
                  <a:cubicBezTo>
                    <a:pt x="22" y="136"/>
                    <a:pt x="8" y="133"/>
                    <a:pt x="4" y="127"/>
                  </a:cubicBezTo>
                  <a:cubicBezTo>
                    <a:pt x="0" y="121"/>
                    <a:pt x="4" y="106"/>
                    <a:pt x="20" y="101"/>
                  </a:cubicBezTo>
                  <a:cubicBezTo>
                    <a:pt x="47" y="91"/>
                    <a:pt x="199" y="11"/>
                    <a:pt x="222" y="3"/>
                  </a:cubicBezTo>
                  <a:close/>
                </a:path>
              </a:pathLst>
            </a:custGeom>
            <a:solidFill>
              <a:srgbClr val="EF483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47" name="Google Shape;347;p4"/>
            <p:cNvSpPr/>
            <p:nvPr/>
          </p:nvSpPr>
          <p:spPr>
            <a:xfrm>
              <a:off x="3725" y="2167"/>
              <a:ext cx="308" cy="182"/>
            </a:xfrm>
            <a:custGeom>
              <a:avLst/>
              <a:gdLst/>
              <a:ahLst/>
              <a:cxnLst/>
              <a:rect l="l" t="t" r="r" b="b"/>
              <a:pathLst>
                <a:path w="179" h="105" extrusionOk="0">
                  <a:moveTo>
                    <a:pt x="175" y="2"/>
                  </a:moveTo>
                  <a:cubicBezTo>
                    <a:pt x="179" y="0"/>
                    <a:pt x="29" y="91"/>
                    <a:pt x="20" y="99"/>
                  </a:cubicBezTo>
                  <a:cubicBezTo>
                    <a:pt x="12" y="105"/>
                    <a:pt x="4" y="103"/>
                    <a:pt x="2" y="100"/>
                  </a:cubicBezTo>
                  <a:cubicBezTo>
                    <a:pt x="0" y="96"/>
                    <a:pt x="2" y="88"/>
                    <a:pt x="11" y="85"/>
                  </a:cubicBezTo>
                  <a:cubicBezTo>
                    <a:pt x="26" y="80"/>
                    <a:pt x="162" y="7"/>
                    <a:pt x="175" y="2"/>
                  </a:cubicBezTo>
                  <a:close/>
                </a:path>
              </a:pathLst>
            </a:custGeom>
            <a:solidFill>
              <a:srgbClr val="F5918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48" name="Google Shape;348;p4"/>
            <p:cNvSpPr/>
            <p:nvPr/>
          </p:nvSpPr>
          <p:spPr>
            <a:xfrm>
              <a:off x="3709" y="2306"/>
              <a:ext cx="72" cy="52"/>
            </a:xfrm>
            <a:custGeom>
              <a:avLst/>
              <a:gdLst/>
              <a:ahLst/>
              <a:cxnLst/>
              <a:rect l="l" t="t" r="r" b="b"/>
              <a:pathLst>
                <a:path w="42" h="30" extrusionOk="0">
                  <a:moveTo>
                    <a:pt x="40" y="5"/>
                  </a:moveTo>
                  <a:cubicBezTo>
                    <a:pt x="42" y="10"/>
                    <a:pt x="25" y="24"/>
                    <a:pt x="19" y="27"/>
                  </a:cubicBezTo>
                  <a:cubicBezTo>
                    <a:pt x="12" y="30"/>
                    <a:pt x="4" y="29"/>
                    <a:pt x="2" y="24"/>
                  </a:cubicBezTo>
                  <a:cubicBezTo>
                    <a:pt x="0" y="20"/>
                    <a:pt x="3" y="13"/>
                    <a:pt x="10" y="10"/>
                  </a:cubicBezTo>
                  <a:cubicBezTo>
                    <a:pt x="17" y="6"/>
                    <a:pt x="37" y="0"/>
                    <a:pt x="4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49" name="Google Shape;349;p4"/>
            <p:cNvSpPr/>
            <p:nvPr/>
          </p:nvSpPr>
          <p:spPr>
            <a:xfrm>
              <a:off x="4000" y="2124"/>
              <a:ext cx="198" cy="119"/>
            </a:xfrm>
            <a:custGeom>
              <a:avLst/>
              <a:gdLst/>
              <a:ahLst/>
              <a:cxnLst/>
              <a:rect l="l" t="t" r="r" b="b"/>
              <a:pathLst>
                <a:path w="115" h="69" extrusionOk="0">
                  <a:moveTo>
                    <a:pt x="110" y="2"/>
                  </a:moveTo>
                  <a:cubicBezTo>
                    <a:pt x="115" y="0"/>
                    <a:pt x="33" y="53"/>
                    <a:pt x="22" y="62"/>
                  </a:cubicBezTo>
                  <a:cubicBezTo>
                    <a:pt x="14" y="69"/>
                    <a:pt x="5" y="68"/>
                    <a:pt x="3" y="64"/>
                  </a:cubicBezTo>
                  <a:cubicBezTo>
                    <a:pt x="0" y="60"/>
                    <a:pt x="3" y="51"/>
                    <a:pt x="13" y="47"/>
                  </a:cubicBezTo>
                  <a:cubicBezTo>
                    <a:pt x="30" y="41"/>
                    <a:pt x="95" y="8"/>
                    <a:pt x="110" y="2"/>
                  </a:cubicBezTo>
                  <a:close/>
                </a:path>
              </a:pathLst>
            </a:custGeom>
            <a:solidFill>
              <a:srgbClr val="EF483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50" name="Google Shape;350;p4"/>
            <p:cNvSpPr/>
            <p:nvPr/>
          </p:nvSpPr>
          <p:spPr>
            <a:xfrm>
              <a:off x="4012" y="2141"/>
              <a:ext cx="158" cy="92"/>
            </a:xfrm>
            <a:custGeom>
              <a:avLst/>
              <a:gdLst/>
              <a:ahLst/>
              <a:cxnLst/>
              <a:rect l="l" t="t" r="r" b="b"/>
              <a:pathLst>
                <a:path w="92" h="53" extrusionOk="0">
                  <a:moveTo>
                    <a:pt x="90" y="1"/>
                  </a:moveTo>
                  <a:cubicBezTo>
                    <a:pt x="92" y="0"/>
                    <a:pt x="16" y="45"/>
                    <a:pt x="11" y="49"/>
                  </a:cubicBezTo>
                  <a:cubicBezTo>
                    <a:pt x="7" y="53"/>
                    <a:pt x="2" y="52"/>
                    <a:pt x="1" y="50"/>
                  </a:cubicBezTo>
                  <a:cubicBezTo>
                    <a:pt x="0" y="48"/>
                    <a:pt x="1" y="44"/>
                    <a:pt x="6" y="42"/>
                  </a:cubicBezTo>
                  <a:cubicBezTo>
                    <a:pt x="15" y="39"/>
                    <a:pt x="82" y="3"/>
                    <a:pt x="90" y="1"/>
                  </a:cubicBezTo>
                  <a:close/>
                </a:path>
              </a:pathLst>
            </a:custGeom>
            <a:solidFill>
              <a:srgbClr val="F5918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51" name="Google Shape;351;p4"/>
            <p:cNvSpPr/>
            <p:nvPr/>
          </p:nvSpPr>
          <p:spPr>
            <a:xfrm>
              <a:off x="4009" y="2203"/>
              <a:ext cx="44" cy="32"/>
            </a:xfrm>
            <a:custGeom>
              <a:avLst/>
              <a:gdLst/>
              <a:ahLst/>
              <a:cxnLst/>
              <a:rect l="l" t="t" r="r" b="b"/>
              <a:pathLst>
                <a:path w="26" h="18" extrusionOk="0">
                  <a:moveTo>
                    <a:pt x="25" y="3"/>
                  </a:moveTo>
                  <a:cubicBezTo>
                    <a:pt x="26" y="6"/>
                    <a:pt x="16" y="14"/>
                    <a:pt x="12" y="16"/>
                  </a:cubicBezTo>
                  <a:cubicBezTo>
                    <a:pt x="8" y="18"/>
                    <a:pt x="3" y="18"/>
                    <a:pt x="2" y="15"/>
                  </a:cubicBezTo>
                  <a:cubicBezTo>
                    <a:pt x="0" y="12"/>
                    <a:pt x="3" y="8"/>
                    <a:pt x="7" y="6"/>
                  </a:cubicBezTo>
                  <a:cubicBezTo>
                    <a:pt x="11" y="4"/>
                    <a:pt x="23" y="0"/>
                    <a:pt x="2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52" name="Google Shape;352;p4"/>
            <p:cNvSpPr/>
            <p:nvPr/>
          </p:nvSpPr>
          <p:spPr>
            <a:xfrm>
              <a:off x="3757" y="2153"/>
              <a:ext cx="14" cy="12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4" y="7"/>
                  </a:moveTo>
                  <a:cubicBezTo>
                    <a:pt x="8" y="7"/>
                    <a:pt x="8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53" name="Google Shape;353;p4"/>
            <p:cNvSpPr/>
            <p:nvPr/>
          </p:nvSpPr>
          <p:spPr>
            <a:xfrm>
              <a:off x="3673" y="2179"/>
              <a:ext cx="16" cy="12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4" y="7"/>
                  </a:moveTo>
                  <a:cubicBezTo>
                    <a:pt x="9" y="7"/>
                    <a:pt x="9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54" name="Google Shape;354;p4"/>
            <p:cNvSpPr/>
            <p:nvPr/>
          </p:nvSpPr>
          <p:spPr>
            <a:xfrm>
              <a:off x="3663" y="2249"/>
              <a:ext cx="13" cy="12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4" y="7"/>
                  </a:moveTo>
                  <a:cubicBezTo>
                    <a:pt x="8" y="7"/>
                    <a:pt x="8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55" name="Google Shape;355;p4"/>
            <p:cNvSpPr/>
            <p:nvPr/>
          </p:nvSpPr>
          <p:spPr>
            <a:xfrm>
              <a:off x="3489" y="2262"/>
              <a:ext cx="15" cy="11"/>
            </a:xfrm>
            <a:custGeom>
              <a:avLst/>
              <a:gdLst/>
              <a:ahLst/>
              <a:cxnLst/>
              <a:rect l="l" t="t" r="r" b="b"/>
              <a:pathLst>
                <a:path w="9" h="6" extrusionOk="0">
                  <a:moveTo>
                    <a:pt x="4" y="6"/>
                  </a:moveTo>
                  <a:cubicBezTo>
                    <a:pt x="9" y="6"/>
                    <a:pt x="9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56" name="Google Shape;356;p4"/>
            <p:cNvSpPr/>
            <p:nvPr/>
          </p:nvSpPr>
          <p:spPr>
            <a:xfrm>
              <a:off x="3584" y="2245"/>
              <a:ext cx="15" cy="12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4" y="7"/>
                  </a:moveTo>
                  <a:cubicBezTo>
                    <a:pt x="9" y="7"/>
                    <a:pt x="9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57" name="Google Shape;357;p4"/>
            <p:cNvSpPr/>
            <p:nvPr/>
          </p:nvSpPr>
          <p:spPr>
            <a:xfrm>
              <a:off x="3603" y="2158"/>
              <a:ext cx="13" cy="12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4" y="7"/>
                  </a:moveTo>
                  <a:cubicBezTo>
                    <a:pt x="8" y="7"/>
                    <a:pt x="8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58" name="Google Shape;358;p4"/>
            <p:cNvSpPr/>
            <p:nvPr/>
          </p:nvSpPr>
          <p:spPr>
            <a:xfrm>
              <a:off x="3776" y="2245"/>
              <a:ext cx="14" cy="12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4" y="7"/>
                  </a:moveTo>
                  <a:cubicBezTo>
                    <a:pt x="8" y="7"/>
                    <a:pt x="8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59" name="Google Shape;359;p4"/>
            <p:cNvSpPr/>
            <p:nvPr/>
          </p:nvSpPr>
          <p:spPr>
            <a:xfrm>
              <a:off x="3809" y="2072"/>
              <a:ext cx="15" cy="10"/>
            </a:xfrm>
            <a:custGeom>
              <a:avLst/>
              <a:gdLst/>
              <a:ahLst/>
              <a:cxnLst/>
              <a:rect l="l" t="t" r="r" b="b"/>
              <a:pathLst>
                <a:path w="9" h="6" extrusionOk="0">
                  <a:moveTo>
                    <a:pt x="5" y="6"/>
                  </a:moveTo>
                  <a:cubicBezTo>
                    <a:pt x="9" y="6"/>
                    <a:pt x="9" y="0"/>
                    <a:pt x="5" y="0"/>
                  </a:cubicBezTo>
                  <a:cubicBezTo>
                    <a:pt x="0" y="0"/>
                    <a:pt x="0" y="6"/>
                    <a:pt x="5" y="6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60" name="Google Shape;360;p4"/>
            <p:cNvSpPr/>
            <p:nvPr/>
          </p:nvSpPr>
          <p:spPr>
            <a:xfrm>
              <a:off x="3749" y="1999"/>
              <a:ext cx="15" cy="12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5" y="7"/>
                  </a:moveTo>
                  <a:cubicBezTo>
                    <a:pt x="9" y="7"/>
                    <a:pt x="9" y="0"/>
                    <a:pt x="5" y="0"/>
                  </a:cubicBezTo>
                  <a:cubicBezTo>
                    <a:pt x="0" y="0"/>
                    <a:pt x="0" y="7"/>
                    <a:pt x="5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61" name="Google Shape;361;p4"/>
            <p:cNvSpPr/>
            <p:nvPr/>
          </p:nvSpPr>
          <p:spPr>
            <a:xfrm>
              <a:off x="3720" y="2099"/>
              <a:ext cx="15" cy="12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5" y="7"/>
                  </a:moveTo>
                  <a:cubicBezTo>
                    <a:pt x="9" y="7"/>
                    <a:pt x="9" y="0"/>
                    <a:pt x="5" y="0"/>
                  </a:cubicBezTo>
                  <a:cubicBezTo>
                    <a:pt x="0" y="0"/>
                    <a:pt x="0" y="7"/>
                    <a:pt x="5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62" name="Google Shape;362;p4"/>
            <p:cNvSpPr/>
            <p:nvPr/>
          </p:nvSpPr>
          <p:spPr>
            <a:xfrm>
              <a:off x="3570" y="2026"/>
              <a:ext cx="15" cy="11"/>
            </a:xfrm>
            <a:custGeom>
              <a:avLst/>
              <a:gdLst/>
              <a:ahLst/>
              <a:cxnLst/>
              <a:rect l="l" t="t" r="r" b="b"/>
              <a:pathLst>
                <a:path w="9" h="6" extrusionOk="0">
                  <a:moveTo>
                    <a:pt x="5" y="6"/>
                  </a:moveTo>
                  <a:cubicBezTo>
                    <a:pt x="9" y="6"/>
                    <a:pt x="9" y="0"/>
                    <a:pt x="5" y="0"/>
                  </a:cubicBezTo>
                  <a:cubicBezTo>
                    <a:pt x="0" y="0"/>
                    <a:pt x="0" y="6"/>
                    <a:pt x="5" y="6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63" name="Google Shape;363;p4"/>
            <p:cNvSpPr/>
            <p:nvPr/>
          </p:nvSpPr>
          <p:spPr>
            <a:xfrm>
              <a:off x="3632" y="2066"/>
              <a:ext cx="14" cy="11"/>
            </a:xfrm>
            <a:custGeom>
              <a:avLst/>
              <a:gdLst/>
              <a:ahLst/>
              <a:cxnLst/>
              <a:rect l="l" t="t" r="r" b="b"/>
              <a:pathLst>
                <a:path w="8" h="6" extrusionOk="0">
                  <a:moveTo>
                    <a:pt x="4" y="6"/>
                  </a:moveTo>
                  <a:cubicBezTo>
                    <a:pt x="8" y="6"/>
                    <a:pt x="8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64" name="Google Shape;364;p4"/>
            <p:cNvSpPr/>
            <p:nvPr/>
          </p:nvSpPr>
          <p:spPr>
            <a:xfrm>
              <a:off x="3864" y="1957"/>
              <a:ext cx="16" cy="12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5" y="7"/>
                  </a:moveTo>
                  <a:cubicBezTo>
                    <a:pt x="9" y="7"/>
                    <a:pt x="9" y="0"/>
                    <a:pt x="5" y="0"/>
                  </a:cubicBezTo>
                  <a:cubicBezTo>
                    <a:pt x="0" y="0"/>
                    <a:pt x="0" y="7"/>
                    <a:pt x="5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65" name="Google Shape;365;p4"/>
            <p:cNvSpPr/>
            <p:nvPr/>
          </p:nvSpPr>
          <p:spPr>
            <a:xfrm>
              <a:off x="3849" y="2047"/>
              <a:ext cx="15" cy="11"/>
            </a:xfrm>
            <a:custGeom>
              <a:avLst/>
              <a:gdLst/>
              <a:ahLst/>
              <a:cxnLst/>
              <a:rect l="l" t="t" r="r" b="b"/>
              <a:pathLst>
                <a:path w="9" h="6" extrusionOk="0">
                  <a:moveTo>
                    <a:pt x="5" y="6"/>
                  </a:moveTo>
                  <a:cubicBezTo>
                    <a:pt x="9" y="6"/>
                    <a:pt x="9" y="0"/>
                    <a:pt x="5" y="0"/>
                  </a:cubicBezTo>
                  <a:cubicBezTo>
                    <a:pt x="0" y="0"/>
                    <a:pt x="0" y="6"/>
                    <a:pt x="5" y="6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66" name="Google Shape;366;p4"/>
            <p:cNvSpPr/>
            <p:nvPr/>
          </p:nvSpPr>
          <p:spPr>
            <a:xfrm>
              <a:off x="3972" y="2047"/>
              <a:ext cx="16" cy="11"/>
            </a:xfrm>
            <a:custGeom>
              <a:avLst/>
              <a:gdLst/>
              <a:ahLst/>
              <a:cxnLst/>
              <a:rect l="l" t="t" r="r" b="b"/>
              <a:pathLst>
                <a:path w="9" h="6" extrusionOk="0">
                  <a:moveTo>
                    <a:pt x="4" y="6"/>
                  </a:moveTo>
                  <a:cubicBezTo>
                    <a:pt x="9" y="6"/>
                    <a:pt x="9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67" name="Google Shape;367;p4"/>
            <p:cNvSpPr/>
            <p:nvPr/>
          </p:nvSpPr>
          <p:spPr>
            <a:xfrm>
              <a:off x="3936" y="1988"/>
              <a:ext cx="14" cy="12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4" y="7"/>
                  </a:moveTo>
                  <a:cubicBezTo>
                    <a:pt x="8" y="7"/>
                    <a:pt x="8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68" name="Google Shape;368;p4"/>
            <p:cNvSpPr/>
            <p:nvPr/>
          </p:nvSpPr>
          <p:spPr>
            <a:xfrm>
              <a:off x="3976" y="2139"/>
              <a:ext cx="14" cy="12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4" y="7"/>
                  </a:moveTo>
                  <a:cubicBezTo>
                    <a:pt x="8" y="7"/>
                    <a:pt x="8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69" name="Google Shape;369;p4"/>
            <p:cNvSpPr/>
            <p:nvPr/>
          </p:nvSpPr>
          <p:spPr>
            <a:xfrm>
              <a:off x="4081" y="2089"/>
              <a:ext cx="14" cy="12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4" y="7"/>
                  </a:moveTo>
                  <a:cubicBezTo>
                    <a:pt x="8" y="7"/>
                    <a:pt x="8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70" name="Google Shape;370;p4"/>
            <p:cNvSpPr/>
            <p:nvPr/>
          </p:nvSpPr>
          <p:spPr>
            <a:xfrm>
              <a:off x="3904" y="2084"/>
              <a:ext cx="15" cy="12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5" y="7"/>
                  </a:moveTo>
                  <a:cubicBezTo>
                    <a:pt x="9" y="7"/>
                    <a:pt x="9" y="0"/>
                    <a:pt x="5" y="0"/>
                  </a:cubicBezTo>
                  <a:cubicBezTo>
                    <a:pt x="0" y="0"/>
                    <a:pt x="0" y="7"/>
                    <a:pt x="5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71" name="Google Shape;371;p4"/>
            <p:cNvSpPr/>
            <p:nvPr/>
          </p:nvSpPr>
          <p:spPr>
            <a:xfrm>
              <a:off x="3847" y="2219"/>
              <a:ext cx="14" cy="12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4" y="7"/>
                  </a:moveTo>
                  <a:cubicBezTo>
                    <a:pt x="8" y="7"/>
                    <a:pt x="8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72" name="Google Shape;372;p4"/>
            <p:cNvSpPr/>
            <p:nvPr/>
          </p:nvSpPr>
          <p:spPr>
            <a:xfrm>
              <a:off x="3971" y="2257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8" h="6" extrusionOk="0">
                  <a:moveTo>
                    <a:pt x="4" y="6"/>
                  </a:moveTo>
                  <a:cubicBezTo>
                    <a:pt x="8" y="6"/>
                    <a:pt x="8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73" name="Google Shape;373;p4"/>
            <p:cNvSpPr/>
            <p:nvPr/>
          </p:nvSpPr>
          <p:spPr>
            <a:xfrm>
              <a:off x="4036" y="2009"/>
              <a:ext cx="14" cy="12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4" y="7"/>
                  </a:moveTo>
                  <a:cubicBezTo>
                    <a:pt x="8" y="7"/>
                    <a:pt x="8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</p:grpSp>
      <p:grpSp>
        <p:nvGrpSpPr>
          <p:cNvPr id="374" name="Google Shape;374;p4"/>
          <p:cNvGrpSpPr/>
          <p:nvPr/>
        </p:nvGrpSpPr>
        <p:grpSpPr>
          <a:xfrm>
            <a:off x="2089783" y="1027137"/>
            <a:ext cx="935042" cy="734420"/>
            <a:chOff x="3566" y="1955"/>
            <a:chExt cx="522" cy="410"/>
          </a:xfrm>
        </p:grpSpPr>
        <p:sp>
          <p:nvSpPr>
            <p:cNvPr id="375" name="Google Shape;375;p4"/>
            <p:cNvSpPr/>
            <p:nvPr/>
          </p:nvSpPr>
          <p:spPr>
            <a:xfrm>
              <a:off x="3599" y="1960"/>
              <a:ext cx="482" cy="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76" name="Google Shape;376;p4"/>
            <p:cNvSpPr/>
            <p:nvPr/>
          </p:nvSpPr>
          <p:spPr>
            <a:xfrm>
              <a:off x="3566" y="1972"/>
              <a:ext cx="484" cy="338"/>
            </a:xfrm>
            <a:custGeom>
              <a:avLst/>
              <a:gdLst/>
              <a:ahLst/>
              <a:cxnLst/>
              <a:rect l="l" t="t" r="r" b="b"/>
              <a:pathLst>
                <a:path w="280" h="195" extrusionOk="0">
                  <a:moveTo>
                    <a:pt x="93" y="193"/>
                  </a:moveTo>
                  <a:cubicBezTo>
                    <a:pt x="117" y="191"/>
                    <a:pt x="113" y="186"/>
                    <a:pt x="139" y="168"/>
                  </a:cubicBezTo>
                  <a:cubicBezTo>
                    <a:pt x="165" y="149"/>
                    <a:pt x="166" y="170"/>
                    <a:pt x="189" y="157"/>
                  </a:cubicBezTo>
                  <a:cubicBezTo>
                    <a:pt x="213" y="144"/>
                    <a:pt x="212" y="134"/>
                    <a:pt x="215" y="114"/>
                  </a:cubicBezTo>
                  <a:cubicBezTo>
                    <a:pt x="218" y="93"/>
                    <a:pt x="228" y="82"/>
                    <a:pt x="238" y="77"/>
                  </a:cubicBezTo>
                  <a:cubicBezTo>
                    <a:pt x="275" y="58"/>
                    <a:pt x="271" y="65"/>
                    <a:pt x="280" y="25"/>
                  </a:cubicBezTo>
                  <a:cubicBezTo>
                    <a:pt x="256" y="0"/>
                    <a:pt x="216" y="38"/>
                    <a:pt x="155" y="81"/>
                  </a:cubicBezTo>
                  <a:cubicBezTo>
                    <a:pt x="143" y="90"/>
                    <a:pt x="90" y="93"/>
                    <a:pt x="78" y="100"/>
                  </a:cubicBezTo>
                  <a:cubicBezTo>
                    <a:pt x="21" y="130"/>
                    <a:pt x="0" y="151"/>
                    <a:pt x="38" y="191"/>
                  </a:cubicBezTo>
                  <a:cubicBezTo>
                    <a:pt x="39" y="192"/>
                    <a:pt x="41" y="193"/>
                    <a:pt x="42" y="195"/>
                  </a:cubicBezTo>
                  <a:cubicBezTo>
                    <a:pt x="61" y="191"/>
                    <a:pt x="69" y="194"/>
                    <a:pt x="93" y="193"/>
                  </a:cubicBezTo>
                  <a:close/>
                </a:path>
              </a:pathLst>
            </a:custGeom>
            <a:solidFill>
              <a:srgbClr val="CDD4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77" name="Google Shape;377;p4"/>
            <p:cNvSpPr/>
            <p:nvPr/>
          </p:nvSpPr>
          <p:spPr>
            <a:xfrm>
              <a:off x="3639" y="2015"/>
              <a:ext cx="449" cy="350"/>
            </a:xfrm>
            <a:custGeom>
              <a:avLst/>
              <a:gdLst/>
              <a:ahLst/>
              <a:cxnLst/>
              <a:rect l="l" t="t" r="r" b="b"/>
              <a:pathLst>
                <a:path w="260" h="202" extrusionOk="0">
                  <a:moveTo>
                    <a:pt x="254" y="38"/>
                  </a:moveTo>
                  <a:cubicBezTo>
                    <a:pt x="254" y="38"/>
                    <a:pt x="254" y="38"/>
                    <a:pt x="254" y="38"/>
                  </a:cubicBezTo>
                  <a:cubicBezTo>
                    <a:pt x="253" y="29"/>
                    <a:pt x="250" y="20"/>
                    <a:pt x="245" y="11"/>
                  </a:cubicBezTo>
                  <a:cubicBezTo>
                    <a:pt x="243" y="7"/>
                    <a:pt x="241" y="3"/>
                    <a:pt x="238" y="0"/>
                  </a:cubicBezTo>
                  <a:cubicBezTo>
                    <a:pt x="229" y="40"/>
                    <a:pt x="233" y="33"/>
                    <a:pt x="196" y="52"/>
                  </a:cubicBezTo>
                  <a:cubicBezTo>
                    <a:pt x="186" y="57"/>
                    <a:pt x="176" y="68"/>
                    <a:pt x="173" y="89"/>
                  </a:cubicBezTo>
                  <a:cubicBezTo>
                    <a:pt x="170" y="109"/>
                    <a:pt x="171" y="119"/>
                    <a:pt x="147" y="132"/>
                  </a:cubicBezTo>
                  <a:cubicBezTo>
                    <a:pt x="124" y="145"/>
                    <a:pt x="123" y="124"/>
                    <a:pt x="97" y="143"/>
                  </a:cubicBezTo>
                  <a:cubicBezTo>
                    <a:pt x="71" y="161"/>
                    <a:pt x="75" y="166"/>
                    <a:pt x="51" y="168"/>
                  </a:cubicBezTo>
                  <a:cubicBezTo>
                    <a:pt x="27" y="169"/>
                    <a:pt x="19" y="166"/>
                    <a:pt x="0" y="170"/>
                  </a:cubicBezTo>
                  <a:cubicBezTo>
                    <a:pt x="17" y="186"/>
                    <a:pt x="35" y="194"/>
                    <a:pt x="54" y="197"/>
                  </a:cubicBezTo>
                  <a:cubicBezTo>
                    <a:pt x="95" y="202"/>
                    <a:pt x="139" y="179"/>
                    <a:pt x="185" y="146"/>
                  </a:cubicBezTo>
                  <a:cubicBezTo>
                    <a:pt x="238" y="108"/>
                    <a:pt x="260" y="73"/>
                    <a:pt x="254" y="38"/>
                  </a:cubicBezTo>
                  <a:close/>
                </a:path>
              </a:pathLst>
            </a:custGeom>
            <a:solidFill>
              <a:srgbClr val="ABB7B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78" name="Google Shape;378;p4"/>
            <p:cNvSpPr/>
            <p:nvPr/>
          </p:nvSpPr>
          <p:spPr>
            <a:xfrm>
              <a:off x="3602" y="2126"/>
              <a:ext cx="187" cy="113"/>
            </a:xfrm>
            <a:custGeom>
              <a:avLst/>
              <a:gdLst/>
              <a:ahLst/>
              <a:cxnLst/>
              <a:rect l="l" t="t" r="r" b="b"/>
              <a:pathLst>
                <a:path w="108" h="65" extrusionOk="0">
                  <a:moveTo>
                    <a:pt x="0" y="55"/>
                  </a:moveTo>
                  <a:cubicBezTo>
                    <a:pt x="0" y="55"/>
                    <a:pt x="12" y="65"/>
                    <a:pt x="29" y="58"/>
                  </a:cubicBezTo>
                  <a:cubicBezTo>
                    <a:pt x="45" y="51"/>
                    <a:pt x="43" y="51"/>
                    <a:pt x="55" y="38"/>
                  </a:cubicBezTo>
                  <a:cubicBezTo>
                    <a:pt x="68" y="26"/>
                    <a:pt x="73" y="19"/>
                    <a:pt x="89" y="15"/>
                  </a:cubicBezTo>
                  <a:cubicBezTo>
                    <a:pt x="104" y="12"/>
                    <a:pt x="108" y="0"/>
                    <a:pt x="108" y="0"/>
                  </a:cubicBezTo>
                  <a:cubicBezTo>
                    <a:pt x="108" y="0"/>
                    <a:pt x="62" y="8"/>
                    <a:pt x="61" y="9"/>
                  </a:cubicBezTo>
                  <a:cubicBezTo>
                    <a:pt x="61" y="9"/>
                    <a:pt x="56" y="11"/>
                    <a:pt x="54" y="12"/>
                  </a:cubicBezTo>
                  <a:cubicBezTo>
                    <a:pt x="54" y="12"/>
                    <a:pt x="25" y="28"/>
                    <a:pt x="20" y="33"/>
                  </a:cubicBezTo>
                  <a:cubicBezTo>
                    <a:pt x="20" y="33"/>
                    <a:pt x="4" y="45"/>
                    <a:pt x="0" y="55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79" name="Google Shape;379;p4"/>
            <p:cNvSpPr/>
            <p:nvPr/>
          </p:nvSpPr>
          <p:spPr>
            <a:xfrm>
              <a:off x="3729" y="2081"/>
              <a:ext cx="359" cy="284"/>
            </a:xfrm>
            <a:custGeom>
              <a:avLst/>
              <a:gdLst/>
              <a:ahLst/>
              <a:cxnLst/>
              <a:rect l="l" t="t" r="r" b="b"/>
              <a:pathLst>
                <a:path w="208" h="164" extrusionOk="0">
                  <a:moveTo>
                    <a:pt x="133" y="108"/>
                  </a:moveTo>
                  <a:cubicBezTo>
                    <a:pt x="87" y="141"/>
                    <a:pt x="43" y="164"/>
                    <a:pt x="2" y="159"/>
                  </a:cubicBezTo>
                  <a:cubicBezTo>
                    <a:pt x="0" y="154"/>
                    <a:pt x="2" y="149"/>
                    <a:pt x="9" y="147"/>
                  </a:cubicBezTo>
                  <a:cubicBezTo>
                    <a:pt x="24" y="141"/>
                    <a:pt x="14" y="140"/>
                    <a:pt x="35" y="142"/>
                  </a:cubicBezTo>
                  <a:cubicBezTo>
                    <a:pt x="57" y="143"/>
                    <a:pt x="65" y="135"/>
                    <a:pt x="78" y="126"/>
                  </a:cubicBezTo>
                  <a:cubicBezTo>
                    <a:pt x="91" y="116"/>
                    <a:pt x="98" y="112"/>
                    <a:pt x="114" y="100"/>
                  </a:cubicBezTo>
                  <a:cubicBezTo>
                    <a:pt x="131" y="87"/>
                    <a:pt x="122" y="68"/>
                    <a:pt x="130" y="56"/>
                  </a:cubicBezTo>
                  <a:cubicBezTo>
                    <a:pt x="138" y="44"/>
                    <a:pt x="154" y="24"/>
                    <a:pt x="168" y="24"/>
                  </a:cubicBezTo>
                  <a:cubicBezTo>
                    <a:pt x="182" y="25"/>
                    <a:pt x="202" y="0"/>
                    <a:pt x="202" y="0"/>
                  </a:cubicBezTo>
                  <a:cubicBezTo>
                    <a:pt x="208" y="35"/>
                    <a:pt x="186" y="70"/>
                    <a:pt x="133" y="108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80" name="Google Shape;380;p4"/>
            <p:cNvSpPr/>
            <p:nvPr/>
          </p:nvSpPr>
          <p:spPr>
            <a:xfrm>
              <a:off x="3727" y="2227"/>
              <a:ext cx="40" cy="36"/>
            </a:xfrm>
            <a:prstGeom prst="ellipse">
              <a:avLst/>
            </a:pr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81" name="Google Shape;381;p4"/>
            <p:cNvSpPr/>
            <p:nvPr/>
          </p:nvSpPr>
          <p:spPr>
            <a:xfrm>
              <a:off x="3869" y="2121"/>
              <a:ext cx="65" cy="49"/>
            </a:xfrm>
            <a:custGeom>
              <a:avLst/>
              <a:gdLst/>
              <a:ahLst/>
              <a:cxnLst/>
              <a:rect l="l" t="t" r="r" b="b"/>
              <a:pathLst>
                <a:path w="38" h="28" extrusionOk="0">
                  <a:moveTo>
                    <a:pt x="38" y="8"/>
                  </a:moveTo>
                  <a:cubicBezTo>
                    <a:pt x="38" y="15"/>
                    <a:pt x="24" y="28"/>
                    <a:pt x="14" y="28"/>
                  </a:cubicBezTo>
                  <a:cubicBezTo>
                    <a:pt x="3" y="28"/>
                    <a:pt x="0" y="22"/>
                    <a:pt x="0" y="14"/>
                  </a:cubicBezTo>
                  <a:cubicBezTo>
                    <a:pt x="0" y="6"/>
                    <a:pt x="3" y="4"/>
                    <a:pt x="14" y="4"/>
                  </a:cubicBezTo>
                  <a:cubicBezTo>
                    <a:pt x="25" y="4"/>
                    <a:pt x="38" y="0"/>
                    <a:pt x="38" y="8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82" name="Google Shape;382;p4"/>
            <p:cNvSpPr/>
            <p:nvPr/>
          </p:nvSpPr>
          <p:spPr>
            <a:xfrm>
              <a:off x="3829" y="2208"/>
              <a:ext cx="17" cy="31"/>
            </a:xfrm>
            <a:prstGeom prst="ellipse">
              <a:avLst/>
            </a:pr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83" name="Google Shape;383;p4"/>
            <p:cNvSpPr/>
            <p:nvPr/>
          </p:nvSpPr>
          <p:spPr>
            <a:xfrm>
              <a:off x="3661" y="1976"/>
              <a:ext cx="83" cy="147"/>
            </a:xfrm>
            <a:custGeom>
              <a:avLst/>
              <a:gdLst/>
              <a:ahLst/>
              <a:cxnLst/>
              <a:rect l="l" t="t" r="r" b="b"/>
              <a:pathLst>
                <a:path w="48" h="85" extrusionOk="0">
                  <a:moveTo>
                    <a:pt x="19" y="10"/>
                  </a:moveTo>
                  <a:cubicBezTo>
                    <a:pt x="14" y="15"/>
                    <a:pt x="15" y="15"/>
                    <a:pt x="13" y="24"/>
                  </a:cubicBezTo>
                  <a:cubicBezTo>
                    <a:pt x="10" y="34"/>
                    <a:pt x="6" y="29"/>
                    <a:pt x="3" y="36"/>
                  </a:cubicBezTo>
                  <a:cubicBezTo>
                    <a:pt x="0" y="43"/>
                    <a:pt x="2" y="46"/>
                    <a:pt x="5" y="51"/>
                  </a:cubicBezTo>
                  <a:cubicBezTo>
                    <a:pt x="8" y="56"/>
                    <a:pt x="8" y="61"/>
                    <a:pt x="6" y="64"/>
                  </a:cubicBezTo>
                  <a:cubicBezTo>
                    <a:pt x="1" y="75"/>
                    <a:pt x="1" y="73"/>
                    <a:pt x="6" y="83"/>
                  </a:cubicBezTo>
                  <a:cubicBezTo>
                    <a:pt x="16" y="85"/>
                    <a:pt x="18" y="69"/>
                    <a:pt x="25" y="48"/>
                  </a:cubicBezTo>
                  <a:cubicBezTo>
                    <a:pt x="26" y="43"/>
                    <a:pt x="38" y="33"/>
                    <a:pt x="40" y="29"/>
                  </a:cubicBezTo>
                  <a:cubicBezTo>
                    <a:pt x="47" y="12"/>
                    <a:pt x="48" y="3"/>
                    <a:pt x="32" y="1"/>
                  </a:cubicBezTo>
                  <a:cubicBezTo>
                    <a:pt x="32" y="1"/>
                    <a:pt x="31" y="0"/>
                    <a:pt x="31" y="0"/>
                  </a:cubicBezTo>
                  <a:cubicBezTo>
                    <a:pt x="27" y="5"/>
                    <a:pt x="24" y="6"/>
                    <a:pt x="19" y="10"/>
                  </a:cubicBezTo>
                  <a:close/>
                </a:path>
              </a:pathLst>
            </a:custGeom>
            <a:solidFill>
              <a:srgbClr val="CDD4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84" name="Google Shape;384;p4"/>
            <p:cNvSpPr/>
            <p:nvPr/>
          </p:nvSpPr>
          <p:spPr>
            <a:xfrm>
              <a:off x="3637" y="1976"/>
              <a:ext cx="78" cy="143"/>
            </a:xfrm>
            <a:custGeom>
              <a:avLst/>
              <a:gdLst/>
              <a:ahLst/>
              <a:cxnLst/>
              <a:rect l="l" t="t" r="r" b="b"/>
              <a:pathLst>
                <a:path w="45" h="83" extrusionOk="0">
                  <a:moveTo>
                    <a:pt x="9" y="78"/>
                  </a:moveTo>
                  <a:cubicBezTo>
                    <a:pt x="9" y="78"/>
                    <a:pt x="9" y="78"/>
                    <a:pt x="9" y="78"/>
                  </a:cubicBezTo>
                  <a:cubicBezTo>
                    <a:pt x="11" y="80"/>
                    <a:pt x="13" y="81"/>
                    <a:pt x="16" y="82"/>
                  </a:cubicBezTo>
                  <a:cubicBezTo>
                    <a:pt x="18" y="83"/>
                    <a:pt x="19" y="83"/>
                    <a:pt x="20" y="83"/>
                  </a:cubicBezTo>
                  <a:cubicBezTo>
                    <a:pt x="15" y="73"/>
                    <a:pt x="15" y="75"/>
                    <a:pt x="20" y="64"/>
                  </a:cubicBezTo>
                  <a:cubicBezTo>
                    <a:pt x="22" y="61"/>
                    <a:pt x="22" y="56"/>
                    <a:pt x="19" y="51"/>
                  </a:cubicBezTo>
                  <a:cubicBezTo>
                    <a:pt x="16" y="46"/>
                    <a:pt x="14" y="43"/>
                    <a:pt x="17" y="36"/>
                  </a:cubicBezTo>
                  <a:cubicBezTo>
                    <a:pt x="20" y="29"/>
                    <a:pt x="24" y="34"/>
                    <a:pt x="27" y="24"/>
                  </a:cubicBezTo>
                  <a:cubicBezTo>
                    <a:pt x="29" y="15"/>
                    <a:pt x="28" y="15"/>
                    <a:pt x="33" y="10"/>
                  </a:cubicBezTo>
                  <a:cubicBezTo>
                    <a:pt x="38" y="6"/>
                    <a:pt x="41" y="5"/>
                    <a:pt x="45" y="0"/>
                  </a:cubicBezTo>
                  <a:cubicBezTo>
                    <a:pt x="38" y="0"/>
                    <a:pt x="32" y="1"/>
                    <a:pt x="27" y="4"/>
                  </a:cubicBezTo>
                  <a:cubicBezTo>
                    <a:pt x="16" y="10"/>
                    <a:pt x="10" y="24"/>
                    <a:pt x="6" y="40"/>
                  </a:cubicBezTo>
                  <a:cubicBezTo>
                    <a:pt x="0" y="58"/>
                    <a:pt x="2" y="70"/>
                    <a:pt x="9" y="78"/>
                  </a:cubicBezTo>
                  <a:close/>
                </a:path>
              </a:pathLst>
            </a:custGeom>
            <a:solidFill>
              <a:srgbClr val="ABB7B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85" name="Google Shape;385;p4"/>
            <p:cNvSpPr/>
            <p:nvPr/>
          </p:nvSpPr>
          <p:spPr>
            <a:xfrm>
              <a:off x="3710" y="1989"/>
              <a:ext cx="31" cy="58"/>
            </a:xfrm>
            <a:custGeom>
              <a:avLst/>
              <a:gdLst/>
              <a:ahLst/>
              <a:cxnLst/>
              <a:rect l="l" t="t" r="r" b="b"/>
              <a:pathLst>
                <a:path w="18" h="33" extrusionOk="0">
                  <a:moveTo>
                    <a:pt x="17" y="0"/>
                  </a:moveTo>
                  <a:cubicBezTo>
                    <a:pt x="17" y="0"/>
                    <a:pt x="12" y="0"/>
                    <a:pt x="9" y="5"/>
                  </a:cubicBezTo>
                  <a:cubicBezTo>
                    <a:pt x="7" y="10"/>
                    <a:pt x="7" y="9"/>
                    <a:pt x="7" y="14"/>
                  </a:cubicBezTo>
                  <a:cubicBezTo>
                    <a:pt x="6" y="20"/>
                    <a:pt x="6" y="22"/>
                    <a:pt x="3" y="26"/>
                  </a:cubicBezTo>
                  <a:cubicBezTo>
                    <a:pt x="0" y="30"/>
                    <a:pt x="1" y="33"/>
                    <a:pt x="1" y="33"/>
                  </a:cubicBezTo>
                  <a:cubicBezTo>
                    <a:pt x="1" y="33"/>
                    <a:pt x="11" y="23"/>
                    <a:pt x="11" y="22"/>
                  </a:cubicBezTo>
                  <a:cubicBezTo>
                    <a:pt x="11" y="22"/>
                    <a:pt x="12" y="21"/>
                    <a:pt x="12" y="20"/>
                  </a:cubicBezTo>
                  <a:cubicBezTo>
                    <a:pt x="12" y="20"/>
                    <a:pt x="16" y="11"/>
                    <a:pt x="16" y="9"/>
                  </a:cubicBezTo>
                  <a:cubicBezTo>
                    <a:pt x="16" y="9"/>
                    <a:pt x="18" y="4"/>
                    <a:pt x="17" y="0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86" name="Google Shape;386;p4"/>
            <p:cNvSpPr/>
            <p:nvPr/>
          </p:nvSpPr>
          <p:spPr>
            <a:xfrm>
              <a:off x="3637" y="1983"/>
              <a:ext cx="50" cy="128"/>
            </a:xfrm>
            <a:custGeom>
              <a:avLst/>
              <a:gdLst/>
              <a:ahLst/>
              <a:cxnLst/>
              <a:rect l="l" t="t" r="r" b="b"/>
              <a:pathLst>
                <a:path w="29" h="74" extrusionOk="0">
                  <a:moveTo>
                    <a:pt x="6" y="36"/>
                  </a:moveTo>
                  <a:cubicBezTo>
                    <a:pt x="10" y="20"/>
                    <a:pt x="16" y="6"/>
                    <a:pt x="27" y="0"/>
                  </a:cubicBezTo>
                  <a:cubicBezTo>
                    <a:pt x="28" y="1"/>
                    <a:pt x="29" y="2"/>
                    <a:pt x="27" y="4"/>
                  </a:cubicBezTo>
                  <a:cubicBezTo>
                    <a:pt x="25" y="8"/>
                    <a:pt x="28" y="6"/>
                    <a:pt x="22" y="10"/>
                  </a:cubicBezTo>
                  <a:cubicBezTo>
                    <a:pt x="17" y="14"/>
                    <a:pt x="17" y="17"/>
                    <a:pt x="15" y="22"/>
                  </a:cubicBezTo>
                  <a:cubicBezTo>
                    <a:pt x="14" y="26"/>
                    <a:pt x="13" y="28"/>
                    <a:pt x="11" y="34"/>
                  </a:cubicBezTo>
                  <a:cubicBezTo>
                    <a:pt x="10" y="40"/>
                    <a:pt x="16" y="43"/>
                    <a:pt x="16" y="47"/>
                  </a:cubicBezTo>
                  <a:cubicBezTo>
                    <a:pt x="16" y="52"/>
                    <a:pt x="16" y="59"/>
                    <a:pt x="13" y="62"/>
                  </a:cubicBezTo>
                  <a:cubicBezTo>
                    <a:pt x="9" y="64"/>
                    <a:pt x="9" y="73"/>
                    <a:pt x="9" y="74"/>
                  </a:cubicBezTo>
                  <a:cubicBezTo>
                    <a:pt x="2" y="66"/>
                    <a:pt x="0" y="54"/>
                    <a:pt x="6" y="36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87" name="Google Shape;387;p4"/>
            <p:cNvSpPr/>
            <p:nvPr/>
          </p:nvSpPr>
          <p:spPr>
            <a:xfrm>
              <a:off x="3692" y="2003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3" y="6"/>
                  </a:moveTo>
                  <a:cubicBezTo>
                    <a:pt x="2" y="4"/>
                    <a:pt x="0" y="4"/>
                    <a:pt x="3" y="2"/>
                  </a:cubicBezTo>
                  <a:cubicBezTo>
                    <a:pt x="6" y="0"/>
                    <a:pt x="6" y="1"/>
                    <a:pt x="7" y="3"/>
                  </a:cubicBezTo>
                  <a:cubicBezTo>
                    <a:pt x="8" y="4"/>
                    <a:pt x="9" y="5"/>
                    <a:pt x="7" y="7"/>
                  </a:cubicBezTo>
                  <a:cubicBezTo>
                    <a:pt x="4" y="9"/>
                    <a:pt x="4" y="7"/>
                    <a:pt x="3" y="6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88" name="Google Shape;388;p4"/>
            <p:cNvSpPr/>
            <p:nvPr/>
          </p:nvSpPr>
          <p:spPr>
            <a:xfrm>
              <a:off x="3675" y="2052"/>
              <a:ext cx="17" cy="22"/>
            </a:xfrm>
            <a:custGeom>
              <a:avLst/>
              <a:gdLst/>
              <a:ahLst/>
              <a:cxnLst/>
              <a:rect l="l" t="t" r="r" b="b"/>
              <a:pathLst>
                <a:path w="10" h="13" extrusionOk="0">
                  <a:moveTo>
                    <a:pt x="1" y="11"/>
                  </a:moveTo>
                  <a:cubicBezTo>
                    <a:pt x="0" y="9"/>
                    <a:pt x="1" y="4"/>
                    <a:pt x="3" y="2"/>
                  </a:cubicBezTo>
                  <a:cubicBezTo>
                    <a:pt x="6" y="0"/>
                    <a:pt x="7" y="1"/>
                    <a:pt x="9" y="3"/>
                  </a:cubicBezTo>
                  <a:cubicBezTo>
                    <a:pt x="10" y="5"/>
                    <a:pt x="10" y="6"/>
                    <a:pt x="7" y="8"/>
                  </a:cubicBezTo>
                  <a:cubicBezTo>
                    <a:pt x="5" y="10"/>
                    <a:pt x="3" y="13"/>
                    <a:pt x="1" y="11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89" name="Google Shape;389;p4"/>
            <p:cNvSpPr/>
            <p:nvPr/>
          </p:nvSpPr>
          <p:spPr>
            <a:xfrm>
              <a:off x="3680" y="2028"/>
              <a:ext cx="9" cy="10"/>
            </a:xfrm>
            <a:custGeom>
              <a:avLst/>
              <a:gdLst/>
              <a:ahLst/>
              <a:cxnLst/>
              <a:rect l="l" t="t" r="r" b="b"/>
              <a:pathLst>
                <a:path w="5" h="6" extrusionOk="0">
                  <a:moveTo>
                    <a:pt x="0" y="4"/>
                  </a:moveTo>
                  <a:cubicBezTo>
                    <a:pt x="0" y="3"/>
                    <a:pt x="0" y="1"/>
                    <a:pt x="0" y="1"/>
                  </a:cubicBezTo>
                  <a:cubicBezTo>
                    <a:pt x="1" y="0"/>
                    <a:pt x="2" y="1"/>
                    <a:pt x="2" y="2"/>
                  </a:cubicBezTo>
                  <a:cubicBezTo>
                    <a:pt x="3" y="4"/>
                    <a:pt x="5" y="4"/>
                    <a:pt x="4" y="5"/>
                  </a:cubicBezTo>
                  <a:cubicBezTo>
                    <a:pt x="3" y="6"/>
                    <a:pt x="1" y="5"/>
                    <a:pt x="0" y="4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90" name="Google Shape;390;p4"/>
            <p:cNvSpPr/>
            <p:nvPr/>
          </p:nvSpPr>
          <p:spPr>
            <a:xfrm>
              <a:off x="3758" y="1979"/>
              <a:ext cx="185" cy="118"/>
            </a:xfrm>
            <a:custGeom>
              <a:avLst/>
              <a:gdLst/>
              <a:ahLst/>
              <a:cxnLst/>
              <a:rect l="l" t="t" r="r" b="b"/>
              <a:pathLst>
                <a:path w="107" h="68" extrusionOk="0">
                  <a:moveTo>
                    <a:pt x="73" y="0"/>
                  </a:moveTo>
                  <a:cubicBezTo>
                    <a:pt x="64" y="0"/>
                    <a:pt x="65" y="2"/>
                    <a:pt x="55" y="8"/>
                  </a:cubicBezTo>
                  <a:cubicBezTo>
                    <a:pt x="45" y="15"/>
                    <a:pt x="45" y="7"/>
                    <a:pt x="36" y="11"/>
                  </a:cubicBezTo>
                  <a:cubicBezTo>
                    <a:pt x="27" y="15"/>
                    <a:pt x="27" y="19"/>
                    <a:pt x="26" y="27"/>
                  </a:cubicBezTo>
                  <a:cubicBezTo>
                    <a:pt x="24" y="34"/>
                    <a:pt x="20" y="38"/>
                    <a:pt x="16" y="40"/>
                  </a:cubicBezTo>
                  <a:cubicBezTo>
                    <a:pt x="2" y="46"/>
                    <a:pt x="4" y="44"/>
                    <a:pt x="0" y="58"/>
                  </a:cubicBezTo>
                  <a:cubicBezTo>
                    <a:pt x="8" y="68"/>
                    <a:pt x="24" y="55"/>
                    <a:pt x="47" y="40"/>
                  </a:cubicBezTo>
                  <a:cubicBezTo>
                    <a:pt x="52" y="37"/>
                    <a:pt x="72" y="37"/>
                    <a:pt x="77" y="35"/>
                  </a:cubicBezTo>
                  <a:cubicBezTo>
                    <a:pt x="98" y="25"/>
                    <a:pt x="107" y="18"/>
                    <a:pt x="93" y="2"/>
                  </a:cubicBezTo>
                  <a:cubicBezTo>
                    <a:pt x="93" y="1"/>
                    <a:pt x="92" y="1"/>
                    <a:pt x="92" y="0"/>
                  </a:cubicBezTo>
                  <a:cubicBezTo>
                    <a:pt x="85" y="1"/>
                    <a:pt x="82" y="0"/>
                    <a:pt x="73" y="0"/>
                  </a:cubicBezTo>
                  <a:close/>
                </a:path>
              </a:pathLst>
            </a:custGeom>
            <a:solidFill>
              <a:srgbClr val="CDD4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91" name="Google Shape;391;p4"/>
            <p:cNvSpPr/>
            <p:nvPr/>
          </p:nvSpPr>
          <p:spPr>
            <a:xfrm>
              <a:off x="3746" y="1955"/>
              <a:ext cx="171" cy="125"/>
            </a:xfrm>
            <a:custGeom>
              <a:avLst/>
              <a:gdLst/>
              <a:ahLst/>
              <a:cxnLst/>
              <a:rect l="l" t="t" r="r" b="b"/>
              <a:pathLst>
                <a:path w="99" h="72" extrusionOk="0">
                  <a:moveTo>
                    <a:pt x="1" y="58"/>
                  </a:moveTo>
                  <a:cubicBezTo>
                    <a:pt x="1" y="58"/>
                    <a:pt x="1" y="58"/>
                    <a:pt x="1" y="58"/>
                  </a:cubicBezTo>
                  <a:cubicBezTo>
                    <a:pt x="2" y="61"/>
                    <a:pt x="2" y="65"/>
                    <a:pt x="4" y="68"/>
                  </a:cubicBezTo>
                  <a:cubicBezTo>
                    <a:pt x="5" y="70"/>
                    <a:pt x="6" y="71"/>
                    <a:pt x="7" y="72"/>
                  </a:cubicBezTo>
                  <a:cubicBezTo>
                    <a:pt x="11" y="58"/>
                    <a:pt x="9" y="60"/>
                    <a:pt x="23" y="54"/>
                  </a:cubicBezTo>
                  <a:cubicBezTo>
                    <a:pt x="27" y="52"/>
                    <a:pt x="31" y="48"/>
                    <a:pt x="33" y="41"/>
                  </a:cubicBezTo>
                  <a:cubicBezTo>
                    <a:pt x="34" y="33"/>
                    <a:pt x="34" y="29"/>
                    <a:pt x="43" y="25"/>
                  </a:cubicBezTo>
                  <a:cubicBezTo>
                    <a:pt x="52" y="21"/>
                    <a:pt x="52" y="29"/>
                    <a:pt x="62" y="22"/>
                  </a:cubicBezTo>
                  <a:cubicBezTo>
                    <a:pt x="72" y="16"/>
                    <a:pt x="71" y="14"/>
                    <a:pt x="80" y="14"/>
                  </a:cubicBezTo>
                  <a:cubicBezTo>
                    <a:pt x="89" y="14"/>
                    <a:pt x="92" y="15"/>
                    <a:pt x="99" y="14"/>
                  </a:cubicBezTo>
                  <a:cubicBezTo>
                    <a:pt x="93" y="8"/>
                    <a:pt x="87" y="4"/>
                    <a:pt x="80" y="3"/>
                  </a:cubicBezTo>
                  <a:cubicBezTo>
                    <a:pt x="64" y="0"/>
                    <a:pt x="47" y="8"/>
                    <a:pt x="30" y="19"/>
                  </a:cubicBezTo>
                  <a:cubicBezTo>
                    <a:pt x="9" y="32"/>
                    <a:pt x="0" y="45"/>
                    <a:pt x="1" y="58"/>
                  </a:cubicBezTo>
                  <a:close/>
                </a:path>
              </a:pathLst>
            </a:custGeom>
            <a:solidFill>
              <a:srgbClr val="ABB7B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92" name="Google Shape;392;p4"/>
            <p:cNvSpPr/>
            <p:nvPr/>
          </p:nvSpPr>
          <p:spPr>
            <a:xfrm>
              <a:off x="3856" y="2007"/>
              <a:ext cx="73" cy="38"/>
            </a:xfrm>
            <a:custGeom>
              <a:avLst/>
              <a:gdLst/>
              <a:ahLst/>
              <a:cxnLst/>
              <a:rect l="l" t="t" r="r" b="b"/>
              <a:pathLst>
                <a:path w="42" h="22" extrusionOk="0">
                  <a:moveTo>
                    <a:pt x="42" y="4"/>
                  </a:moveTo>
                  <a:cubicBezTo>
                    <a:pt x="42" y="4"/>
                    <a:pt x="37" y="0"/>
                    <a:pt x="31" y="2"/>
                  </a:cubicBezTo>
                  <a:cubicBezTo>
                    <a:pt x="25" y="4"/>
                    <a:pt x="25" y="4"/>
                    <a:pt x="21" y="9"/>
                  </a:cubicBezTo>
                  <a:cubicBezTo>
                    <a:pt x="16" y="13"/>
                    <a:pt x="14" y="15"/>
                    <a:pt x="8" y="17"/>
                  </a:cubicBezTo>
                  <a:cubicBezTo>
                    <a:pt x="2" y="18"/>
                    <a:pt x="0" y="22"/>
                    <a:pt x="0" y="22"/>
                  </a:cubicBezTo>
                  <a:cubicBezTo>
                    <a:pt x="0" y="22"/>
                    <a:pt x="17" y="20"/>
                    <a:pt x="18" y="20"/>
                  </a:cubicBezTo>
                  <a:cubicBezTo>
                    <a:pt x="18" y="20"/>
                    <a:pt x="20" y="19"/>
                    <a:pt x="21" y="18"/>
                  </a:cubicBezTo>
                  <a:cubicBezTo>
                    <a:pt x="21" y="18"/>
                    <a:pt x="32" y="13"/>
                    <a:pt x="34" y="11"/>
                  </a:cubicBezTo>
                  <a:cubicBezTo>
                    <a:pt x="34" y="11"/>
                    <a:pt x="40" y="8"/>
                    <a:pt x="42" y="4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93" name="Google Shape;393;p4"/>
            <p:cNvSpPr/>
            <p:nvPr/>
          </p:nvSpPr>
          <p:spPr>
            <a:xfrm>
              <a:off x="3746" y="1955"/>
              <a:ext cx="138" cy="100"/>
            </a:xfrm>
            <a:custGeom>
              <a:avLst/>
              <a:gdLst/>
              <a:ahLst/>
              <a:cxnLst/>
              <a:rect l="l" t="t" r="r" b="b"/>
              <a:pathLst>
                <a:path w="80" h="58" extrusionOk="0">
                  <a:moveTo>
                    <a:pt x="30" y="19"/>
                  </a:moveTo>
                  <a:cubicBezTo>
                    <a:pt x="47" y="8"/>
                    <a:pt x="64" y="0"/>
                    <a:pt x="80" y="3"/>
                  </a:cubicBezTo>
                  <a:cubicBezTo>
                    <a:pt x="80" y="5"/>
                    <a:pt x="79" y="7"/>
                    <a:pt x="76" y="7"/>
                  </a:cubicBezTo>
                  <a:cubicBezTo>
                    <a:pt x="71" y="9"/>
                    <a:pt x="75" y="10"/>
                    <a:pt x="67" y="9"/>
                  </a:cubicBezTo>
                  <a:cubicBezTo>
                    <a:pt x="59" y="8"/>
                    <a:pt x="55" y="10"/>
                    <a:pt x="50" y="14"/>
                  </a:cubicBezTo>
                  <a:cubicBezTo>
                    <a:pt x="45" y="17"/>
                    <a:pt x="43" y="18"/>
                    <a:pt x="36" y="23"/>
                  </a:cubicBezTo>
                  <a:cubicBezTo>
                    <a:pt x="30" y="27"/>
                    <a:pt x="33" y="34"/>
                    <a:pt x="29" y="38"/>
                  </a:cubicBezTo>
                  <a:cubicBezTo>
                    <a:pt x="26" y="43"/>
                    <a:pt x="20" y="50"/>
                    <a:pt x="14" y="49"/>
                  </a:cubicBezTo>
                  <a:cubicBezTo>
                    <a:pt x="9" y="49"/>
                    <a:pt x="1" y="58"/>
                    <a:pt x="1" y="58"/>
                  </a:cubicBezTo>
                  <a:cubicBezTo>
                    <a:pt x="0" y="45"/>
                    <a:pt x="9" y="32"/>
                    <a:pt x="30" y="19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94" name="Google Shape;394;p4"/>
            <p:cNvSpPr/>
            <p:nvPr/>
          </p:nvSpPr>
          <p:spPr>
            <a:xfrm>
              <a:off x="3867" y="1995"/>
              <a:ext cx="15" cy="14"/>
            </a:xfrm>
            <a:custGeom>
              <a:avLst/>
              <a:gdLst/>
              <a:ahLst/>
              <a:cxnLst/>
              <a:rect l="l" t="t" r="r" b="b"/>
              <a:pathLst>
                <a:path w="9" h="8" extrusionOk="0">
                  <a:moveTo>
                    <a:pt x="3" y="4"/>
                  </a:moveTo>
                  <a:cubicBezTo>
                    <a:pt x="3" y="2"/>
                    <a:pt x="1" y="0"/>
                    <a:pt x="5" y="0"/>
                  </a:cubicBezTo>
                  <a:cubicBezTo>
                    <a:pt x="9" y="0"/>
                    <a:pt x="9" y="2"/>
                    <a:pt x="9" y="4"/>
                  </a:cubicBezTo>
                  <a:cubicBezTo>
                    <a:pt x="9" y="6"/>
                    <a:pt x="9" y="8"/>
                    <a:pt x="5" y="8"/>
                  </a:cubicBezTo>
                  <a:cubicBezTo>
                    <a:pt x="0" y="8"/>
                    <a:pt x="3" y="6"/>
                    <a:pt x="3" y="4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95" name="Google Shape;395;p4"/>
            <p:cNvSpPr/>
            <p:nvPr/>
          </p:nvSpPr>
          <p:spPr>
            <a:xfrm>
              <a:off x="3803" y="2026"/>
              <a:ext cx="26" cy="17"/>
            </a:xfrm>
            <a:custGeom>
              <a:avLst/>
              <a:gdLst/>
              <a:ahLst/>
              <a:cxnLst/>
              <a:rect l="l" t="t" r="r" b="b"/>
              <a:pathLst>
                <a:path w="15" h="10" extrusionOk="0">
                  <a:moveTo>
                    <a:pt x="0" y="7"/>
                  </a:moveTo>
                  <a:cubicBezTo>
                    <a:pt x="0" y="4"/>
                    <a:pt x="6" y="0"/>
                    <a:pt x="10" y="0"/>
                  </a:cubicBezTo>
                  <a:cubicBezTo>
                    <a:pt x="14" y="0"/>
                    <a:pt x="15" y="3"/>
                    <a:pt x="14" y="6"/>
                  </a:cubicBezTo>
                  <a:cubicBezTo>
                    <a:pt x="14" y="9"/>
                    <a:pt x="13" y="9"/>
                    <a:pt x="9" y="9"/>
                  </a:cubicBezTo>
                  <a:cubicBezTo>
                    <a:pt x="5" y="9"/>
                    <a:pt x="0" y="10"/>
                    <a:pt x="0" y="7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96" name="Google Shape;396;p4"/>
            <p:cNvSpPr/>
            <p:nvPr/>
          </p:nvSpPr>
          <p:spPr>
            <a:xfrm>
              <a:off x="3837" y="2002"/>
              <a:ext cx="7" cy="12"/>
            </a:xfrm>
            <a:custGeom>
              <a:avLst/>
              <a:gdLst/>
              <a:ahLst/>
              <a:cxnLst/>
              <a:rect l="l" t="t" r="r" b="b"/>
              <a:pathLst>
                <a:path w="4" h="7" extrusionOk="0">
                  <a:moveTo>
                    <a:pt x="0" y="3"/>
                  </a:move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3" y="2"/>
                    <a:pt x="3" y="3"/>
                  </a:cubicBezTo>
                  <a:cubicBezTo>
                    <a:pt x="3" y="5"/>
                    <a:pt x="4" y="7"/>
                    <a:pt x="2" y="7"/>
                  </a:cubicBezTo>
                  <a:cubicBezTo>
                    <a:pt x="1" y="7"/>
                    <a:pt x="0" y="5"/>
                    <a:pt x="0" y="3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</p:grpSp>
      <p:grpSp>
        <p:nvGrpSpPr>
          <p:cNvPr id="397" name="Google Shape;397;p4"/>
          <p:cNvGrpSpPr/>
          <p:nvPr/>
        </p:nvGrpSpPr>
        <p:grpSpPr>
          <a:xfrm>
            <a:off x="5654273" y="2700927"/>
            <a:ext cx="1506587" cy="915503"/>
            <a:chOff x="5764649" y="1139924"/>
            <a:chExt cx="6101732" cy="3707819"/>
          </a:xfrm>
        </p:grpSpPr>
        <p:sp>
          <p:nvSpPr>
            <p:cNvPr id="398" name="Google Shape;398;p4"/>
            <p:cNvSpPr/>
            <p:nvPr/>
          </p:nvSpPr>
          <p:spPr>
            <a:xfrm rot="-245478">
              <a:off x="5874754" y="1345535"/>
              <a:ext cx="5881521" cy="3296597"/>
            </a:xfrm>
            <a:custGeom>
              <a:avLst/>
              <a:gdLst/>
              <a:ahLst/>
              <a:cxnLst/>
              <a:rect l="l" t="t" r="r" b="b"/>
              <a:pathLst>
                <a:path w="417" h="232" extrusionOk="0">
                  <a:moveTo>
                    <a:pt x="395" y="6"/>
                  </a:moveTo>
                  <a:cubicBezTo>
                    <a:pt x="417" y="0"/>
                    <a:pt x="145" y="163"/>
                    <a:pt x="99" y="202"/>
                  </a:cubicBezTo>
                  <a:cubicBezTo>
                    <a:pt x="64" y="232"/>
                    <a:pt x="22" y="214"/>
                    <a:pt x="11" y="192"/>
                  </a:cubicBezTo>
                  <a:cubicBezTo>
                    <a:pt x="0" y="169"/>
                    <a:pt x="8" y="125"/>
                    <a:pt x="52" y="114"/>
                  </a:cubicBezTo>
                  <a:cubicBezTo>
                    <a:pt x="128" y="96"/>
                    <a:pt x="330" y="23"/>
                    <a:pt x="395" y="6"/>
                  </a:cubicBezTo>
                  <a:close/>
                </a:path>
              </a:pathLst>
            </a:custGeom>
            <a:solidFill>
              <a:srgbClr val="4E5C7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grpSp>
          <p:nvGrpSpPr>
            <p:cNvPr id="399" name="Google Shape;399;p4"/>
            <p:cNvGrpSpPr/>
            <p:nvPr/>
          </p:nvGrpSpPr>
          <p:grpSpPr>
            <a:xfrm>
              <a:off x="5884714" y="1240776"/>
              <a:ext cx="5698985" cy="3411132"/>
              <a:chOff x="5884714" y="1240776"/>
              <a:chExt cx="5698985" cy="3411132"/>
            </a:xfrm>
          </p:grpSpPr>
          <p:sp>
            <p:nvSpPr>
              <p:cNvPr id="400" name="Google Shape;400;p4"/>
              <p:cNvSpPr/>
              <p:nvPr/>
            </p:nvSpPr>
            <p:spPr>
              <a:xfrm rot="-245478">
                <a:off x="5985680" y="1433016"/>
                <a:ext cx="5497054" cy="30266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chemeClr val="dk1"/>
                  </a:solidFill>
                  <a:latin typeface="Tajawal"/>
                  <a:ea typeface="Tajawal"/>
                  <a:cs typeface="Tajawal"/>
                  <a:sym typeface="Tajawal"/>
                </a:endParaRPr>
              </a:p>
            </p:txBody>
          </p:sp>
          <p:sp>
            <p:nvSpPr>
              <p:cNvPr id="401" name="Google Shape;401;p4"/>
              <p:cNvSpPr/>
              <p:nvPr/>
            </p:nvSpPr>
            <p:spPr>
              <a:xfrm rot="-245478">
                <a:off x="6236348" y="1981192"/>
                <a:ext cx="4319114" cy="233134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64" extrusionOk="0">
                    <a:moveTo>
                      <a:pt x="290" y="4"/>
                    </a:moveTo>
                    <a:cubicBezTo>
                      <a:pt x="306" y="0"/>
                      <a:pt x="110" y="112"/>
                      <a:pt x="70" y="143"/>
                    </a:cubicBezTo>
                    <a:cubicBezTo>
                      <a:pt x="43" y="164"/>
                      <a:pt x="16" y="153"/>
                      <a:pt x="8" y="136"/>
                    </a:cubicBezTo>
                    <a:cubicBezTo>
                      <a:pt x="0" y="119"/>
                      <a:pt x="8" y="93"/>
                      <a:pt x="40" y="83"/>
                    </a:cubicBezTo>
                    <a:cubicBezTo>
                      <a:pt x="94" y="65"/>
                      <a:pt x="242" y="16"/>
                      <a:pt x="290" y="4"/>
                    </a:cubicBezTo>
                    <a:close/>
                  </a:path>
                </a:pathLst>
              </a:custGeom>
              <a:solidFill>
                <a:srgbClr val="8AA9C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chemeClr val="dk1"/>
                  </a:solidFill>
                  <a:latin typeface="Tajawal"/>
                  <a:ea typeface="Tajawal"/>
                  <a:cs typeface="Tajawal"/>
                  <a:sym typeface="Tajawal"/>
                </a:endParaRPr>
              </a:p>
            </p:txBody>
          </p:sp>
          <p:sp>
            <p:nvSpPr>
              <p:cNvPr id="402" name="Google Shape;402;p4"/>
              <p:cNvSpPr/>
              <p:nvPr/>
            </p:nvSpPr>
            <p:spPr>
              <a:xfrm rot="-245478">
                <a:off x="6098615" y="3163481"/>
                <a:ext cx="1537866" cy="1259742"/>
              </a:xfrm>
              <a:custGeom>
                <a:avLst/>
                <a:gdLst/>
                <a:ahLst/>
                <a:cxnLst/>
                <a:rect l="l" t="t" r="r" b="b"/>
                <a:pathLst>
                  <a:path w="109" h="89" extrusionOk="0">
                    <a:moveTo>
                      <a:pt x="101" y="22"/>
                    </a:moveTo>
                    <a:cubicBezTo>
                      <a:pt x="109" y="40"/>
                      <a:pt x="96" y="65"/>
                      <a:pt x="70" y="77"/>
                    </a:cubicBezTo>
                    <a:cubicBezTo>
                      <a:pt x="45" y="89"/>
                      <a:pt x="17" y="85"/>
                      <a:pt x="8" y="67"/>
                    </a:cubicBezTo>
                    <a:cubicBezTo>
                      <a:pt x="0" y="49"/>
                      <a:pt x="13" y="25"/>
                      <a:pt x="39" y="13"/>
                    </a:cubicBezTo>
                    <a:cubicBezTo>
                      <a:pt x="64" y="0"/>
                      <a:pt x="92" y="5"/>
                      <a:pt x="101" y="2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chemeClr val="dk1"/>
                  </a:solidFill>
                  <a:latin typeface="Tajawal"/>
                  <a:ea typeface="Tajawal"/>
                  <a:cs typeface="Tajawal"/>
                  <a:sym typeface="Tajawal"/>
                </a:endParaRPr>
              </a:p>
            </p:txBody>
          </p:sp>
        </p:grpSp>
      </p:grpSp>
      <p:grpSp>
        <p:nvGrpSpPr>
          <p:cNvPr id="452" name="Google Shape;452;p4"/>
          <p:cNvGrpSpPr/>
          <p:nvPr/>
        </p:nvGrpSpPr>
        <p:grpSpPr>
          <a:xfrm>
            <a:off x="3" y="1849887"/>
            <a:ext cx="1696503" cy="1521069"/>
            <a:chOff x="3156" y="1084"/>
            <a:chExt cx="1777" cy="1763"/>
          </a:xfrm>
        </p:grpSpPr>
        <p:sp>
          <p:nvSpPr>
            <p:cNvPr id="453" name="Google Shape;453;p4"/>
            <p:cNvSpPr/>
            <p:nvPr/>
          </p:nvSpPr>
          <p:spPr>
            <a:xfrm>
              <a:off x="3156" y="1089"/>
              <a:ext cx="1770" cy="17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54" name="Google Shape;454;p4"/>
            <p:cNvSpPr/>
            <p:nvPr/>
          </p:nvSpPr>
          <p:spPr>
            <a:xfrm>
              <a:off x="3156" y="1512"/>
              <a:ext cx="972" cy="680"/>
            </a:xfrm>
            <a:custGeom>
              <a:avLst/>
              <a:gdLst/>
              <a:ahLst/>
              <a:cxnLst/>
              <a:rect l="l" t="t" r="r" b="b"/>
              <a:pathLst>
                <a:path w="567" h="396" extrusionOk="0">
                  <a:moveTo>
                    <a:pt x="471" y="125"/>
                  </a:moveTo>
                  <a:cubicBezTo>
                    <a:pt x="442" y="83"/>
                    <a:pt x="407" y="44"/>
                    <a:pt x="358" y="21"/>
                  </a:cubicBezTo>
                  <a:cubicBezTo>
                    <a:pt x="313" y="0"/>
                    <a:pt x="257" y="9"/>
                    <a:pt x="215" y="32"/>
                  </a:cubicBezTo>
                  <a:cubicBezTo>
                    <a:pt x="175" y="56"/>
                    <a:pt x="164" y="93"/>
                    <a:pt x="144" y="131"/>
                  </a:cubicBezTo>
                  <a:cubicBezTo>
                    <a:pt x="137" y="145"/>
                    <a:pt x="126" y="162"/>
                    <a:pt x="109" y="166"/>
                  </a:cubicBezTo>
                  <a:cubicBezTo>
                    <a:pt x="87" y="172"/>
                    <a:pt x="64" y="155"/>
                    <a:pt x="48" y="143"/>
                  </a:cubicBezTo>
                  <a:cubicBezTo>
                    <a:pt x="30" y="128"/>
                    <a:pt x="14" y="110"/>
                    <a:pt x="0" y="89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22" y="170"/>
                    <a:pt x="49" y="192"/>
                    <a:pt x="81" y="200"/>
                  </a:cubicBezTo>
                  <a:cubicBezTo>
                    <a:pt x="119" y="210"/>
                    <a:pt x="150" y="190"/>
                    <a:pt x="170" y="160"/>
                  </a:cubicBezTo>
                  <a:cubicBezTo>
                    <a:pt x="195" y="123"/>
                    <a:pt x="199" y="81"/>
                    <a:pt x="243" y="58"/>
                  </a:cubicBezTo>
                  <a:cubicBezTo>
                    <a:pt x="298" y="30"/>
                    <a:pt x="355" y="50"/>
                    <a:pt x="396" y="90"/>
                  </a:cubicBezTo>
                  <a:cubicBezTo>
                    <a:pt x="433" y="126"/>
                    <a:pt x="460" y="171"/>
                    <a:pt x="479" y="218"/>
                  </a:cubicBezTo>
                  <a:cubicBezTo>
                    <a:pt x="495" y="258"/>
                    <a:pt x="512" y="317"/>
                    <a:pt x="485" y="356"/>
                  </a:cubicBezTo>
                  <a:cubicBezTo>
                    <a:pt x="472" y="375"/>
                    <a:pt x="502" y="396"/>
                    <a:pt x="516" y="377"/>
                  </a:cubicBezTo>
                  <a:cubicBezTo>
                    <a:pt x="567" y="304"/>
                    <a:pt x="517" y="190"/>
                    <a:pt x="471" y="125"/>
                  </a:cubicBezTo>
                  <a:close/>
                </a:path>
              </a:pathLst>
            </a:custGeom>
            <a:solidFill>
              <a:srgbClr val="70707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55" name="Google Shape;455;p4"/>
            <p:cNvSpPr/>
            <p:nvPr/>
          </p:nvSpPr>
          <p:spPr>
            <a:xfrm>
              <a:off x="3156" y="1479"/>
              <a:ext cx="972" cy="679"/>
            </a:xfrm>
            <a:custGeom>
              <a:avLst/>
              <a:gdLst/>
              <a:ahLst/>
              <a:cxnLst/>
              <a:rect l="l" t="t" r="r" b="b"/>
              <a:pathLst>
                <a:path w="567" h="395" extrusionOk="0">
                  <a:moveTo>
                    <a:pt x="471" y="124"/>
                  </a:moveTo>
                  <a:cubicBezTo>
                    <a:pt x="442" y="82"/>
                    <a:pt x="407" y="43"/>
                    <a:pt x="358" y="20"/>
                  </a:cubicBezTo>
                  <a:cubicBezTo>
                    <a:pt x="313" y="0"/>
                    <a:pt x="257" y="8"/>
                    <a:pt x="215" y="32"/>
                  </a:cubicBezTo>
                  <a:cubicBezTo>
                    <a:pt x="175" y="55"/>
                    <a:pt x="164" y="92"/>
                    <a:pt x="144" y="130"/>
                  </a:cubicBezTo>
                  <a:cubicBezTo>
                    <a:pt x="137" y="144"/>
                    <a:pt x="126" y="161"/>
                    <a:pt x="109" y="166"/>
                  </a:cubicBezTo>
                  <a:cubicBezTo>
                    <a:pt x="87" y="172"/>
                    <a:pt x="64" y="154"/>
                    <a:pt x="48" y="142"/>
                  </a:cubicBezTo>
                  <a:cubicBezTo>
                    <a:pt x="30" y="127"/>
                    <a:pt x="14" y="109"/>
                    <a:pt x="0" y="88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22" y="170"/>
                    <a:pt x="49" y="191"/>
                    <a:pt x="81" y="199"/>
                  </a:cubicBezTo>
                  <a:cubicBezTo>
                    <a:pt x="119" y="210"/>
                    <a:pt x="150" y="189"/>
                    <a:pt x="170" y="160"/>
                  </a:cubicBezTo>
                  <a:cubicBezTo>
                    <a:pt x="195" y="122"/>
                    <a:pt x="199" y="80"/>
                    <a:pt x="244" y="57"/>
                  </a:cubicBezTo>
                  <a:cubicBezTo>
                    <a:pt x="298" y="29"/>
                    <a:pt x="355" y="50"/>
                    <a:pt x="396" y="89"/>
                  </a:cubicBezTo>
                  <a:cubicBezTo>
                    <a:pt x="433" y="125"/>
                    <a:pt x="461" y="171"/>
                    <a:pt x="479" y="217"/>
                  </a:cubicBezTo>
                  <a:cubicBezTo>
                    <a:pt x="495" y="257"/>
                    <a:pt x="513" y="317"/>
                    <a:pt x="485" y="355"/>
                  </a:cubicBezTo>
                  <a:cubicBezTo>
                    <a:pt x="472" y="374"/>
                    <a:pt x="502" y="395"/>
                    <a:pt x="516" y="376"/>
                  </a:cubicBezTo>
                  <a:cubicBezTo>
                    <a:pt x="567" y="303"/>
                    <a:pt x="517" y="190"/>
                    <a:pt x="471" y="124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56" name="Google Shape;456;p4"/>
            <p:cNvSpPr/>
            <p:nvPr/>
          </p:nvSpPr>
          <p:spPr>
            <a:xfrm>
              <a:off x="3883" y="1493"/>
              <a:ext cx="806" cy="838"/>
            </a:xfrm>
            <a:custGeom>
              <a:avLst/>
              <a:gdLst/>
              <a:ahLst/>
              <a:cxnLst/>
              <a:rect l="l" t="t" r="r" b="b"/>
              <a:pathLst>
                <a:path w="470" h="488" extrusionOk="0">
                  <a:moveTo>
                    <a:pt x="360" y="461"/>
                  </a:moveTo>
                  <a:cubicBezTo>
                    <a:pt x="354" y="478"/>
                    <a:pt x="335" y="488"/>
                    <a:pt x="316" y="481"/>
                  </a:cubicBezTo>
                  <a:cubicBezTo>
                    <a:pt x="28" y="387"/>
                    <a:pt x="28" y="387"/>
                    <a:pt x="28" y="387"/>
                  </a:cubicBezTo>
                  <a:cubicBezTo>
                    <a:pt x="10" y="381"/>
                    <a:pt x="0" y="362"/>
                    <a:pt x="5" y="345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5" y="9"/>
                    <a:pt x="135" y="0"/>
                    <a:pt x="153" y="6"/>
                  </a:cubicBezTo>
                  <a:cubicBezTo>
                    <a:pt x="441" y="100"/>
                    <a:pt x="441" y="100"/>
                    <a:pt x="441" y="100"/>
                  </a:cubicBezTo>
                  <a:cubicBezTo>
                    <a:pt x="460" y="106"/>
                    <a:pt x="470" y="125"/>
                    <a:pt x="464" y="143"/>
                  </a:cubicBezTo>
                  <a:lnTo>
                    <a:pt x="360" y="461"/>
                  </a:lnTo>
                  <a:close/>
                </a:path>
              </a:pathLst>
            </a:custGeom>
            <a:solidFill>
              <a:srgbClr val="9FA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57" name="Google Shape;457;p4"/>
            <p:cNvSpPr/>
            <p:nvPr/>
          </p:nvSpPr>
          <p:spPr>
            <a:xfrm>
              <a:off x="3926" y="1584"/>
              <a:ext cx="614" cy="686"/>
            </a:xfrm>
            <a:custGeom>
              <a:avLst/>
              <a:gdLst/>
              <a:ahLst/>
              <a:cxnLst/>
              <a:rect l="l" t="t" r="r" b="b"/>
              <a:pathLst>
                <a:path w="358" h="399" extrusionOk="0">
                  <a:moveTo>
                    <a:pt x="126" y="52"/>
                  </a:moveTo>
                  <a:cubicBezTo>
                    <a:pt x="123" y="57"/>
                    <a:pt x="0" y="208"/>
                    <a:pt x="21" y="256"/>
                  </a:cubicBezTo>
                  <a:cubicBezTo>
                    <a:pt x="49" y="319"/>
                    <a:pt x="163" y="399"/>
                    <a:pt x="257" y="373"/>
                  </a:cubicBezTo>
                  <a:cubicBezTo>
                    <a:pt x="350" y="347"/>
                    <a:pt x="358" y="139"/>
                    <a:pt x="338" y="99"/>
                  </a:cubicBezTo>
                  <a:cubicBezTo>
                    <a:pt x="317" y="58"/>
                    <a:pt x="166" y="0"/>
                    <a:pt x="126" y="52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58" name="Google Shape;458;p4"/>
            <p:cNvSpPr/>
            <p:nvPr/>
          </p:nvSpPr>
          <p:spPr>
            <a:xfrm>
              <a:off x="4049" y="1084"/>
              <a:ext cx="294" cy="304"/>
            </a:xfrm>
            <a:custGeom>
              <a:avLst/>
              <a:gdLst/>
              <a:ahLst/>
              <a:cxnLst/>
              <a:rect l="l" t="t" r="r" b="b"/>
              <a:pathLst>
                <a:path w="171" h="177" extrusionOk="0">
                  <a:moveTo>
                    <a:pt x="0" y="144"/>
                  </a:moveTo>
                  <a:cubicBezTo>
                    <a:pt x="38" y="96"/>
                    <a:pt x="38" y="96"/>
                    <a:pt x="38" y="96"/>
                  </a:cubicBezTo>
                  <a:cubicBezTo>
                    <a:pt x="38" y="96"/>
                    <a:pt x="32" y="76"/>
                    <a:pt x="38" y="55"/>
                  </a:cubicBezTo>
                  <a:cubicBezTo>
                    <a:pt x="38" y="55"/>
                    <a:pt x="39" y="23"/>
                    <a:pt x="48" y="20"/>
                  </a:cubicBezTo>
                  <a:cubicBezTo>
                    <a:pt x="63" y="15"/>
                    <a:pt x="58" y="36"/>
                    <a:pt x="60" y="43"/>
                  </a:cubicBezTo>
                  <a:cubicBezTo>
                    <a:pt x="63" y="50"/>
                    <a:pt x="68" y="50"/>
                    <a:pt x="68" y="41"/>
                  </a:cubicBezTo>
                  <a:cubicBezTo>
                    <a:pt x="68" y="31"/>
                    <a:pt x="67" y="3"/>
                    <a:pt x="80" y="6"/>
                  </a:cubicBezTo>
                  <a:cubicBezTo>
                    <a:pt x="95" y="9"/>
                    <a:pt x="85" y="33"/>
                    <a:pt x="85" y="43"/>
                  </a:cubicBezTo>
                  <a:cubicBezTo>
                    <a:pt x="85" y="51"/>
                    <a:pt x="90" y="52"/>
                    <a:pt x="93" y="43"/>
                  </a:cubicBezTo>
                  <a:cubicBezTo>
                    <a:pt x="95" y="34"/>
                    <a:pt x="95" y="0"/>
                    <a:pt x="108" y="2"/>
                  </a:cubicBezTo>
                  <a:cubicBezTo>
                    <a:pt x="124" y="5"/>
                    <a:pt x="114" y="36"/>
                    <a:pt x="111" y="47"/>
                  </a:cubicBezTo>
                  <a:cubicBezTo>
                    <a:pt x="109" y="54"/>
                    <a:pt x="112" y="56"/>
                    <a:pt x="117" y="50"/>
                  </a:cubicBezTo>
                  <a:cubicBezTo>
                    <a:pt x="121" y="45"/>
                    <a:pt x="135" y="22"/>
                    <a:pt x="145" y="29"/>
                  </a:cubicBezTo>
                  <a:cubicBezTo>
                    <a:pt x="156" y="35"/>
                    <a:pt x="153" y="36"/>
                    <a:pt x="135" y="59"/>
                  </a:cubicBezTo>
                  <a:cubicBezTo>
                    <a:pt x="116" y="81"/>
                    <a:pt x="118" y="104"/>
                    <a:pt x="135" y="97"/>
                  </a:cubicBezTo>
                  <a:cubicBezTo>
                    <a:pt x="171" y="82"/>
                    <a:pt x="170" y="100"/>
                    <a:pt x="161" y="107"/>
                  </a:cubicBezTo>
                  <a:cubicBezTo>
                    <a:pt x="154" y="113"/>
                    <a:pt x="124" y="130"/>
                    <a:pt x="124" y="130"/>
                  </a:cubicBezTo>
                  <a:cubicBezTo>
                    <a:pt x="124" y="130"/>
                    <a:pt x="109" y="136"/>
                    <a:pt x="89" y="131"/>
                  </a:cubicBezTo>
                  <a:cubicBezTo>
                    <a:pt x="48" y="177"/>
                    <a:pt x="48" y="177"/>
                    <a:pt x="48" y="177"/>
                  </a:cubicBezTo>
                  <a:lnTo>
                    <a:pt x="0" y="144"/>
                  </a:ln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59" name="Google Shape;459;p4"/>
            <p:cNvSpPr/>
            <p:nvPr/>
          </p:nvSpPr>
          <p:spPr>
            <a:xfrm>
              <a:off x="4677" y="1366"/>
              <a:ext cx="256" cy="319"/>
            </a:xfrm>
            <a:custGeom>
              <a:avLst/>
              <a:gdLst/>
              <a:ahLst/>
              <a:cxnLst/>
              <a:rect l="l" t="t" r="r" b="b"/>
              <a:pathLst>
                <a:path w="149" h="186" extrusionOk="0">
                  <a:moveTo>
                    <a:pt x="93" y="186"/>
                  </a:moveTo>
                  <a:cubicBezTo>
                    <a:pt x="98" y="126"/>
                    <a:pt x="98" y="126"/>
                    <a:pt x="98" y="126"/>
                  </a:cubicBezTo>
                  <a:cubicBezTo>
                    <a:pt x="98" y="126"/>
                    <a:pt x="117" y="114"/>
                    <a:pt x="127" y="95"/>
                  </a:cubicBezTo>
                  <a:cubicBezTo>
                    <a:pt x="127" y="95"/>
                    <a:pt x="149" y="72"/>
                    <a:pt x="144" y="63"/>
                  </a:cubicBezTo>
                  <a:cubicBezTo>
                    <a:pt x="136" y="50"/>
                    <a:pt x="126" y="68"/>
                    <a:pt x="119" y="71"/>
                  </a:cubicBezTo>
                  <a:cubicBezTo>
                    <a:pt x="112" y="75"/>
                    <a:pt x="109" y="71"/>
                    <a:pt x="115" y="65"/>
                  </a:cubicBezTo>
                  <a:cubicBezTo>
                    <a:pt x="122" y="58"/>
                    <a:pt x="142" y="38"/>
                    <a:pt x="130" y="31"/>
                  </a:cubicBezTo>
                  <a:cubicBezTo>
                    <a:pt x="117" y="24"/>
                    <a:pt x="108" y="48"/>
                    <a:pt x="101" y="54"/>
                  </a:cubicBezTo>
                  <a:cubicBezTo>
                    <a:pt x="95" y="60"/>
                    <a:pt x="91" y="57"/>
                    <a:pt x="96" y="50"/>
                  </a:cubicBezTo>
                  <a:cubicBezTo>
                    <a:pt x="100" y="41"/>
                    <a:pt x="124" y="17"/>
                    <a:pt x="113" y="9"/>
                  </a:cubicBezTo>
                  <a:cubicBezTo>
                    <a:pt x="100" y="0"/>
                    <a:pt x="85" y="29"/>
                    <a:pt x="80" y="39"/>
                  </a:cubicBezTo>
                  <a:cubicBezTo>
                    <a:pt x="76" y="46"/>
                    <a:pt x="73" y="46"/>
                    <a:pt x="73" y="37"/>
                  </a:cubicBezTo>
                  <a:cubicBezTo>
                    <a:pt x="74" y="31"/>
                    <a:pt x="77" y="6"/>
                    <a:pt x="65" y="4"/>
                  </a:cubicBezTo>
                  <a:cubicBezTo>
                    <a:pt x="53" y="1"/>
                    <a:pt x="57" y="3"/>
                    <a:pt x="54" y="32"/>
                  </a:cubicBezTo>
                  <a:cubicBezTo>
                    <a:pt x="52" y="60"/>
                    <a:pt x="35" y="75"/>
                    <a:pt x="28" y="59"/>
                  </a:cubicBezTo>
                  <a:cubicBezTo>
                    <a:pt x="12" y="24"/>
                    <a:pt x="0" y="37"/>
                    <a:pt x="2" y="48"/>
                  </a:cubicBezTo>
                  <a:cubicBezTo>
                    <a:pt x="3" y="58"/>
                    <a:pt x="13" y="90"/>
                    <a:pt x="13" y="90"/>
                  </a:cubicBezTo>
                  <a:cubicBezTo>
                    <a:pt x="13" y="90"/>
                    <a:pt x="19" y="105"/>
                    <a:pt x="37" y="115"/>
                  </a:cubicBezTo>
                  <a:cubicBezTo>
                    <a:pt x="35" y="177"/>
                    <a:pt x="35" y="177"/>
                    <a:pt x="35" y="177"/>
                  </a:cubicBezTo>
                  <a:lnTo>
                    <a:pt x="93" y="186"/>
                  </a:ln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60" name="Google Shape;460;p4"/>
            <p:cNvSpPr/>
            <p:nvPr/>
          </p:nvSpPr>
          <p:spPr>
            <a:xfrm>
              <a:off x="3804" y="1257"/>
              <a:ext cx="420" cy="549"/>
            </a:xfrm>
            <a:custGeom>
              <a:avLst/>
              <a:gdLst/>
              <a:ahLst/>
              <a:cxnLst/>
              <a:rect l="l" t="t" r="r" b="b"/>
              <a:pathLst>
                <a:path w="245" h="319" extrusionOk="0">
                  <a:moveTo>
                    <a:pt x="245" y="236"/>
                  </a:moveTo>
                  <a:cubicBezTo>
                    <a:pt x="245" y="236"/>
                    <a:pt x="142" y="171"/>
                    <a:pt x="229" y="56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56" y="0"/>
                    <a:pt x="0" y="196"/>
                    <a:pt x="179" y="319"/>
                  </a:cubicBezTo>
                  <a:lnTo>
                    <a:pt x="245" y="236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61" name="Google Shape;461;p4"/>
            <p:cNvSpPr/>
            <p:nvPr/>
          </p:nvSpPr>
          <p:spPr>
            <a:xfrm>
              <a:off x="4466" y="1562"/>
              <a:ext cx="407" cy="446"/>
            </a:xfrm>
            <a:custGeom>
              <a:avLst/>
              <a:gdLst/>
              <a:ahLst/>
              <a:cxnLst/>
              <a:rect l="l" t="t" r="r" b="b"/>
              <a:pathLst>
                <a:path w="237" h="260" extrusionOk="0">
                  <a:moveTo>
                    <a:pt x="9" y="119"/>
                  </a:moveTo>
                  <a:cubicBezTo>
                    <a:pt x="9" y="119"/>
                    <a:pt x="129" y="143"/>
                    <a:pt x="146" y="0"/>
                  </a:cubicBezTo>
                  <a:cubicBezTo>
                    <a:pt x="237" y="10"/>
                    <a:pt x="237" y="10"/>
                    <a:pt x="237" y="10"/>
                  </a:cubicBezTo>
                  <a:cubicBezTo>
                    <a:pt x="237" y="10"/>
                    <a:pt x="214" y="260"/>
                    <a:pt x="0" y="225"/>
                  </a:cubicBezTo>
                  <a:lnTo>
                    <a:pt x="9" y="119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62" name="Google Shape;462;p4"/>
            <p:cNvSpPr/>
            <p:nvPr/>
          </p:nvSpPr>
          <p:spPr>
            <a:xfrm>
              <a:off x="4190" y="1311"/>
              <a:ext cx="475" cy="481"/>
            </a:xfrm>
            <a:custGeom>
              <a:avLst/>
              <a:gdLst/>
              <a:ahLst/>
              <a:cxnLst/>
              <a:rect l="l" t="t" r="r" b="b"/>
              <a:pathLst>
                <a:path w="277" h="280" extrusionOk="0">
                  <a:moveTo>
                    <a:pt x="13" y="103"/>
                  </a:moveTo>
                  <a:cubicBezTo>
                    <a:pt x="8" y="116"/>
                    <a:pt x="5" y="131"/>
                    <a:pt x="4" y="145"/>
                  </a:cubicBezTo>
                  <a:cubicBezTo>
                    <a:pt x="0" y="200"/>
                    <a:pt x="45" y="214"/>
                    <a:pt x="97" y="235"/>
                  </a:cubicBezTo>
                  <a:cubicBezTo>
                    <a:pt x="144" y="254"/>
                    <a:pt x="181" y="280"/>
                    <a:pt x="217" y="245"/>
                  </a:cubicBezTo>
                  <a:cubicBezTo>
                    <a:pt x="230" y="232"/>
                    <a:pt x="242" y="216"/>
                    <a:pt x="249" y="197"/>
                  </a:cubicBezTo>
                  <a:cubicBezTo>
                    <a:pt x="277" y="129"/>
                    <a:pt x="246" y="52"/>
                    <a:pt x="181" y="26"/>
                  </a:cubicBezTo>
                  <a:cubicBezTo>
                    <a:pt x="116" y="0"/>
                    <a:pt x="41" y="34"/>
                    <a:pt x="13" y="103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63" name="Google Shape;463;p4"/>
            <p:cNvSpPr/>
            <p:nvPr/>
          </p:nvSpPr>
          <p:spPr>
            <a:xfrm>
              <a:off x="4207" y="1352"/>
              <a:ext cx="427" cy="431"/>
            </a:xfrm>
            <a:custGeom>
              <a:avLst/>
              <a:gdLst/>
              <a:ahLst/>
              <a:cxnLst/>
              <a:rect l="l" t="t" r="r" b="b"/>
              <a:pathLst>
                <a:path w="249" h="251" extrusionOk="0">
                  <a:moveTo>
                    <a:pt x="12" y="92"/>
                  </a:moveTo>
                  <a:cubicBezTo>
                    <a:pt x="7" y="105"/>
                    <a:pt x="4" y="117"/>
                    <a:pt x="4" y="130"/>
                  </a:cubicBezTo>
                  <a:cubicBezTo>
                    <a:pt x="0" y="180"/>
                    <a:pt x="41" y="193"/>
                    <a:pt x="88" y="211"/>
                  </a:cubicBezTo>
                  <a:cubicBezTo>
                    <a:pt x="130" y="228"/>
                    <a:pt x="163" y="251"/>
                    <a:pt x="195" y="221"/>
                  </a:cubicBezTo>
                  <a:cubicBezTo>
                    <a:pt x="207" y="209"/>
                    <a:pt x="217" y="194"/>
                    <a:pt x="224" y="177"/>
                  </a:cubicBezTo>
                  <a:cubicBezTo>
                    <a:pt x="249" y="116"/>
                    <a:pt x="221" y="47"/>
                    <a:pt x="163" y="24"/>
                  </a:cubicBezTo>
                  <a:cubicBezTo>
                    <a:pt x="104" y="0"/>
                    <a:pt x="37" y="31"/>
                    <a:pt x="12" y="92"/>
                  </a:cubicBezTo>
                  <a:close/>
                </a:path>
              </a:pathLst>
            </a:custGeom>
            <a:solidFill>
              <a:srgbClr val="9ED3E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64" name="Google Shape;464;p4"/>
            <p:cNvSpPr/>
            <p:nvPr/>
          </p:nvSpPr>
          <p:spPr>
            <a:xfrm>
              <a:off x="4207" y="1493"/>
              <a:ext cx="407" cy="290"/>
            </a:xfrm>
            <a:custGeom>
              <a:avLst/>
              <a:gdLst/>
              <a:ahLst/>
              <a:cxnLst/>
              <a:rect l="l" t="t" r="r" b="b"/>
              <a:pathLst>
                <a:path w="237" h="169" extrusionOk="0">
                  <a:moveTo>
                    <a:pt x="223" y="0"/>
                  </a:moveTo>
                  <a:cubicBezTo>
                    <a:pt x="215" y="55"/>
                    <a:pt x="165" y="97"/>
                    <a:pt x="109" y="92"/>
                  </a:cubicBezTo>
                  <a:cubicBezTo>
                    <a:pt x="62" y="87"/>
                    <a:pt x="23" y="51"/>
                    <a:pt x="14" y="6"/>
                  </a:cubicBezTo>
                  <a:cubicBezTo>
                    <a:pt x="13" y="8"/>
                    <a:pt x="13" y="9"/>
                    <a:pt x="12" y="10"/>
                  </a:cubicBezTo>
                  <a:cubicBezTo>
                    <a:pt x="7" y="23"/>
                    <a:pt x="4" y="35"/>
                    <a:pt x="4" y="48"/>
                  </a:cubicBezTo>
                  <a:cubicBezTo>
                    <a:pt x="0" y="98"/>
                    <a:pt x="41" y="111"/>
                    <a:pt x="88" y="129"/>
                  </a:cubicBezTo>
                  <a:cubicBezTo>
                    <a:pt x="130" y="146"/>
                    <a:pt x="163" y="169"/>
                    <a:pt x="195" y="139"/>
                  </a:cubicBezTo>
                  <a:cubicBezTo>
                    <a:pt x="207" y="127"/>
                    <a:pt x="217" y="112"/>
                    <a:pt x="224" y="95"/>
                  </a:cubicBezTo>
                  <a:cubicBezTo>
                    <a:pt x="237" y="63"/>
                    <a:pt x="236" y="29"/>
                    <a:pt x="223" y="0"/>
                  </a:cubicBezTo>
                  <a:close/>
                </a:path>
              </a:pathLst>
            </a:custGeom>
            <a:solidFill>
              <a:srgbClr val="8FBED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65" name="Google Shape;465;p4"/>
            <p:cNvSpPr/>
            <p:nvPr/>
          </p:nvSpPr>
          <p:spPr>
            <a:xfrm>
              <a:off x="4200" y="1434"/>
              <a:ext cx="72" cy="133"/>
            </a:xfrm>
            <a:custGeom>
              <a:avLst/>
              <a:gdLst/>
              <a:ahLst/>
              <a:cxnLst/>
              <a:rect l="l" t="t" r="r" b="b"/>
              <a:pathLst>
                <a:path w="42" h="77" extrusionOk="0">
                  <a:moveTo>
                    <a:pt x="8" y="33"/>
                  </a:moveTo>
                  <a:cubicBezTo>
                    <a:pt x="1" y="53"/>
                    <a:pt x="0" y="71"/>
                    <a:pt x="7" y="74"/>
                  </a:cubicBezTo>
                  <a:cubicBezTo>
                    <a:pt x="14" y="77"/>
                    <a:pt x="26" y="63"/>
                    <a:pt x="34" y="44"/>
                  </a:cubicBezTo>
                  <a:cubicBezTo>
                    <a:pt x="42" y="24"/>
                    <a:pt x="42" y="6"/>
                    <a:pt x="35" y="3"/>
                  </a:cubicBezTo>
                  <a:cubicBezTo>
                    <a:pt x="28" y="0"/>
                    <a:pt x="16" y="14"/>
                    <a:pt x="8" y="33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66" name="Google Shape;466;p4"/>
            <p:cNvSpPr/>
            <p:nvPr/>
          </p:nvSpPr>
          <p:spPr>
            <a:xfrm>
              <a:off x="4559" y="1579"/>
              <a:ext cx="74" cy="130"/>
            </a:xfrm>
            <a:custGeom>
              <a:avLst/>
              <a:gdLst/>
              <a:ahLst/>
              <a:cxnLst/>
              <a:rect l="l" t="t" r="r" b="b"/>
              <a:pathLst>
                <a:path w="43" h="76" extrusionOk="0">
                  <a:moveTo>
                    <a:pt x="9" y="33"/>
                  </a:moveTo>
                  <a:cubicBezTo>
                    <a:pt x="1" y="53"/>
                    <a:pt x="0" y="71"/>
                    <a:pt x="7" y="74"/>
                  </a:cubicBezTo>
                  <a:cubicBezTo>
                    <a:pt x="14" y="76"/>
                    <a:pt x="26" y="63"/>
                    <a:pt x="34" y="43"/>
                  </a:cubicBezTo>
                  <a:cubicBezTo>
                    <a:pt x="42" y="24"/>
                    <a:pt x="43" y="6"/>
                    <a:pt x="36" y="3"/>
                  </a:cubicBezTo>
                  <a:cubicBezTo>
                    <a:pt x="29" y="0"/>
                    <a:pt x="17" y="14"/>
                    <a:pt x="9" y="33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67" name="Google Shape;467;p4"/>
            <p:cNvSpPr/>
            <p:nvPr/>
          </p:nvSpPr>
          <p:spPr>
            <a:xfrm>
              <a:off x="4689" y="1553"/>
              <a:ext cx="196" cy="77"/>
            </a:xfrm>
            <a:custGeom>
              <a:avLst/>
              <a:gdLst/>
              <a:ahLst/>
              <a:cxnLst/>
              <a:rect l="l" t="t" r="r" b="b"/>
              <a:pathLst>
                <a:path w="114" h="45" extrusionOk="0">
                  <a:moveTo>
                    <a:pt x="113" y="30"/>
                  </a:moveTo>
                  <a:cubicBezTo>
                    <a:pt x="111" y="39"/>
                    <a:pt x="104" y="45"/>
                    <a:pt x="97" y="44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5" y="30"/>
                    <a:pt x="0" y="22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6"/>
                    <a:pt x="10" y="0"/>
                    <a:pt x="17" y="1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9" y="15"/>
                    <a:pt x="114" y="22"/>
                    <a:pt x="113" y="3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68" name="Google Shape;468;p4"/>
            <p:cNvSpPr/>
            <p:nvPr/>
          </p:nvSpPr>
          <p:spPr>
            <a:xfrm>
              <a:off x="4063" y="1226"/>
              <a:ext cx="175" cy="141"/>
            </a:xfrm>
            <a:custGeom>
              <a:avLst/>
              <a:gdLst/>
              <a:ahLst/>
              <a:cxnLst/>
              <a:rect l="l" t="t" r="r" b="b"/>
              <a:pathLst>
                <a:path w="102" h="82" extrusionOk="0">
                  <a:moveTo>
                    <a:pt x="5" y="9"/>
                  </a:moveTo>
                  <a:cubicBezTo>
                    <a:pt x="0" y="16"/>
                    <a:pt x="1" y="25"/>
                    <a:pt x="7" y="29"/>
                  </a:cubicBezTo>
                  <a:cubicBezTo>
                    <a:pt x="77" y="78"/>
                    <a:pt x="77" y="78"/>
                    <a:pt x="77" y="78"/>
                  </a:cubicBezTo>
                  <a:cubicBezTo>
                    <a:pt x="83" y="82"/>
                    <a:pt x="92" y="80"/>
                    <a:pt x="97" y="73"/>
                  </a:cubicBezTo>
                  <a:cubicBezTo>
                    <a:pt x="97" y="73"/>
                    <a:pt x="97" y="73"/>
                    <a:pt x="97" y="73"/>
                  </a:cubicBezTo>
                  <a:cubicBezTo>
                    <a:pt x="102" y="67"/>
                    <a:pt x="101" y="57"/>
                    <a:pt x="94" y="53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19" y="0"/>
                    <a:pt x="10" y="2"/>
                    <a:pt x="5" y="9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69" name="Google Shape;469;p4"/>
            <p:cNvSpPr/>
            <p:nvPr/>
          </p:nvSpPr>
          <p:spPr>
            <a:xfrm>
              <a:off x="3725" y="1981"/>
              <a:ext cx="417" cy="436"/>
            </a:xfrm>
            <a:custGeom>
              <a:avLst/>
              <a:gdLst/>
              <a:ahLst/>
              <a:cxnLst/>
              <a:rect l="l" t="t" r="r" b="b"/>
              <a:pathLst>
                <a:path w="243" h="254" extrusionOk="0">
                  <a:moveTo>
                    <a:pt x="6" y="243"/>
                  </a:moveTo>
                  <a:cubicBezTo>
                    <a:pt x="48" y="246"/>
                    <a:pt x="91" y="250"/>
                    <a:pt x="134" y="254"/>
                  </a:cubicBezTo>
                  <a:cubicBezTo>
                    <a:pt x="130" y="218"/>
                    <a:pt x="125" y="190"/>
                    <a:pt x="125" y="190"/>
                  </a:cubicBezTo>
                  <a:cubicBezTo>
                    <a:pt x="243" y="77"/>
                    <a:pt x="243" y="77"/>
                    <a:pt x="243" y="77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37" y="0"/>
                    <a:pt x="0" y="80"/>
                    <a:pt x="3" y="165"/>
                  </a:cubicBezTo>
                  <a:cubicBezTo>
                    <a:pt x="3" y="189"/>
                    <a:pt x="5" y="216"/>
                    <a:pt x="6" y="243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70" name="Google Shape;470;p4"/>
            <p:cNvSpPr/>
            <p:nvPr/>
          </p:nvSpPr>
          <p:spPr>
            <a:xfrm>
              <a:off x="4147" y="2087"/>
              <a:ext cx="331" cy="444"/>
            </a:xfrm>
            <a:custGeom>
              <a:avLst/>
              <a:gdLst/>
              <a:ahLst/>
              <a:cxnLst/>
              <a:rect l="l" t="t" r="r" b="b"/>
              <a:pathLst>
                <a:path w="193" h="258" extrusionOk="0">
                  <a:moveTo>
                    <a:pt x="15" y="232"/>
                  </a:moveTo>
                  <a:cubicBezTo>
                    <a:pt x="59" y="235"/>
                    <a:pt x="104" y="244"/>
                    <a:pt x="147" y="258"/>
                  </a:cubicBezTo>
                  <a:cubicBezTo>
                    <a:pt x="152" y="239"/>
                    <a:pt x="156" y="219"/>
                    <a:pt x="159" y="202"/>
                  </a:cubicBezTo>
                  <a:cubicBezTo>
                    <a:pt x="160" y="199"/>
                    <a:pt x="193" y="2"/>
                    <a:pt x="193" y="0"/>
                  </a:cubicBezTo>
                  <a:cubicBezTo>
                    <a:pt x="147" y="7"/>
                    <a:pt x="115" y="3"/>
                    <a:pt x="69" y="11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47" y="21"/>
                    <a:pt x="20" y="128"/>
                    <a:pt x="0" y="232"/>
                  </a:cubicBezTo>
                  <a:cubicBezTo>
                    <a:pt x="5" y="232"/>
                    <a:pt x="10" y="232"/>
                    <a:pt x="15" y="232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71" name="Google Shape;471;p4"/>
            <p:cNvSpPr/>
            <p:nvPr/>
          </p:nvSpPr>
          <p:spPr>
            <a:xfrm>
              <a:off x="3564" y="2328"/>
              <a:ext cx="401" cy="387"/>
            </a:xfrm>
            <a:custGeom>
              <a:avLst/>
              <a:gdLst/>
              <a:ahLst/>
              <a:cxnLst/>
              <a:rect l="l" t="t" r="r" b="b"/>
              <a:pathLst>
                <a:path w="234" h="225" extrusionOk="0">
                  <a:moveTo>
                    <a:pt x="98" y="0"/>
                  </a:moveTo>
                  <a:cubicBezTo>
                    <a:pt x="101" y="66"/>
                    <a:pt x="105" y="141"/>
                    <a:pt x="105" y="141"/>
                  </a:cubicBezTo>
                  <a:cubicBezTo>
                    <a:pt x="105" y="141"/>
                    <a:pt x="0" y="154"/>
                    <a:pt x="5" y="195"/>
                  </a:cubicBezTo>
                  <a:cubicBezTo>
                    <a:pt x="213" y="225"/>
                    <a:pt x="213" y="225"/>
                    <a:pt x="213" y="225"/>
                  </a:cubicBezTo>
                  <a:cubicBezTo>
                    <a:pt x="234" y="132"/>
                    <a:pt x="234" y="98"/>
                    <a:pt x="226" y="35"/>
                  </a:cubicBezTo>
                  <a:cubicBezTo>
                    <a:pt x="182" y="26"/>
                    <a:pt x="140" y="15"/>
                    <a:pt x="98" y="0"/>
                  </a:cubicBez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72" name="Google Shape;472;p4"/>
            <p:cNvSpPr/>
            <p:nvPr/>
          </p:nvSpPr>
          <p:spPr>
            <a:xfrm>
              <a:off x="4123" y="2443"/>
              <a:ext cx="383" cy="390"/>
            </a:xfrm>
            <a:custGeom>
              <a:avLst/>
              <a:gdLst/>
              <a:ahLst/>
              <a:cxnLst/>
              <a:rect l="l" t="t" r="r" b="b"/>
              <a:pathLst>
                <a:path w="223" h="227" extrusionOk="0">
                  <a:moveTo>
                    <a:pt x="137" y="160"/>
                  </a:moveTo>
                  <a:cubicBezTo>
                    <a:pt x="137" y="160"/>
                    <a:pt x="155" y="82"/>
                    <a:pt x="168" y="19"/>
                  </a:cubicBezTo>
                  <a:cubicBezTo>
                    <a:pt x="118" y="14"/>
                    <a:pt x="69" y="7"/>
                    <a:pt x="19" y="0"/>
                  </a:cubicBezTo>
                  <a:cubicBezTo>
                    <a:pt x="0" y="95"/>
                    <a:pt x="5" y="212"/>
                    <a:pt x="5" y="212"/>
                  </a:cubicBezTo>
                  <a:cubicBezTo>
                    <a:pt x="209" y="227"/>
                    <a:pt x="209" y="227"/>
                    <a:pt x="209" y="227"/>
                  </a:cubicBezTo>
                  <a:cubicBezTo>
                    <a:pt x="223" y="169"/>
                    <a:pt x="137" y="160"/>
                    <a:pt x="137" y="160"/>
                  </a:cubicBez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73" name="Google Shape;473;p4"/>
            <p:cNvSpPr/>
            <p:nvPr/>
          </p:nvSpPr>
          <p:spPr>
            <a:xfrm>
              <a:off x="4336" y="1403"/>
              <a:ext cx="147" cy="148"/>
            </a:xfrm>
            <a:custGeom>
              <a:avLst/>
              <a:gdLst/>
              <a:ahLst/>
              <a:cxnLst/>
              <a:rect l="l" t="t" r="r" b="b"/>
              <a:pathLst>
                <a:path w="86" h="86" extrusionOk="0">
                  <a:moveTo>
                    <a:pt x="2" y="39"/>
                  </a:moveTo>
                  <a:cubicBezTo>
                    <a:pt x="0" y="62"/>
                    <a:pt x="17" y="82"/>
                    <a:pt x="39" y="84"/>
                  </a:cubicBezTo>
                  <a:cubicBezTo>
                    <a:pt x="62" y="86"/>
                    <a:pt x="82" y="69"/>
                    <a:pt x="84" y="47"/>
                  </a:cubicBezTo>
                  <a:cubicBezTo>
                    <a:pt x="86" y="24"/>
                    <a:pt x="69" y="4"/>
                    <a:pt x="47" y="2"/>
                  </a:cubicBezTo>
                  <a:cubicBezTo>
                    <a:pt x="24" y="0"/>
                    <a:pt x="4" y="17"/>
                    <a:pt x="2" y="39"/>
                  </a:cubicBezTo>
                  <a:close/>
                </a:path>
              </a:pathLst>
            </a:custGeom>
            <a:solidFill>
              <a:srgbClr val="BBE0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74" name="Google Shape;474;p4"/>
            <p:cNvSpPr/>
            <p:nvPr/>
          </p:nvSpPr>
          <p:spPr>
            <a:xfrm>
              <a:off x="4586" y="1745"/>
              <a:ext cx="103" cy="186"/>
            </a:xfrm>
            <a:custGeom>
              <a:avLst/>
              <a:gdLst/>
              <a:ahLst/>
              <a:cxnLst/>
              <a:rect l="l" t="t" r="r" b="b"/>
              <a:pathLst>
                <a:path w="103" h="186" extrusionOk="0">
                  <a:moveTo>
                    <a:pt x="0" y="9"/>
                  </a:moveTo>
                  <a:lnTo>
                    <a:pt x="26" y="0"/>
                  </a:lnTo>
                  <a:lnTo>
                    <a:pt x="103" y="169"/>
                  </a:lnTo>
                  <a:lnTo>
                    <a:pt x="74" y="186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E2641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75" name="Google Shape;475;p4"/>
            <p:cNvSpPr/>
            <p:nvPr/>
          </p:nvSpPr>
          <p:spPr>
            <a:xfrm>
              <a:off x="3988" y="1563"/>
              <a:ext cx="176" cy="139"/>
            </a:xfrm>
            <a:custGeom>
              <a:avLst/>
              <a:gdLst/>
              <a:ahLst/>
              <a:cxnLst/>
              <a:rect l="l" t="t" r="r" b="b"/>
              <a:pathLst>
                <a:path w="176" h="139" extrusionOk="0">
                  <a:moveTo>
                    <a:pt x="0" y="109"/>
                  </a:moveTo>
                  <a:lnTo>
                    <a:pt x="159" y="0"/>
                  </a:lnTo>
                  <a:lnTo>
                    <a:pt x="176" y="29"/>
                  </a:lnTo>
                  <a:lnTo>
                    <a:pt x="20" y="13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E2641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76" name="Google Shape;476;p4"/>
            <p:cNvSpPr/>
            <p:nvPr/>
          </p:nvSpPr>
          <p:spPr>
            <a:xfrm>
              <a:off x="3996" y="1672"/>
              <a:ext cx="520" cy="519"/>
            </a:xfrm>
            <a:custGeom>
              <a:avLst/>
              <a:gdLst/>
              <a:ahLst/>
              <a:cxnLst/>
              <a:rect l="l" t="t" r="r" b="b"/>
              <a:pathLst>
                <a:path w="303" h="302" extrusionOk="0">
                  <a:moveTo>
                    <a:pt x="232" y="276"/>
                  </a:moveTo>
                  <a:cubicBezTo>
                    <a:pt x="225" y="294"/>
                    <a:pt x="205" y="302"/>
                    <a:pt x="187" y="295"/>
                  </a:cubicBezTo>
                  <a:cubicBezTo>
                    <a:pt x="27" y="231"/>
                    <a:pt x="27" y="231"/>
                    <a:pt x="27" y="231"/>
                  </a:cubicBezTo>
                  <a:cubicBezTo>
                    <a:pt x="9" y="224"/>
                    <a:pt x="0" y="203"/>
                    <a:pt x="7" y="185"/>
                  </a:cubicBezTo>
                  <a:cubicBezTo>
                    <a:pt x="71" y="27"/>
                    <a:pt x="71" y="27"/>
                    <a:pt x="71" y="27"/>
                  </a:cubicBezTo>
                  <a:cubicBezTo>
                    <a:pt x="78" y="9"/>
                    <a:pt x="99" y="0"/>
                    <a:pt x="117" y="8"/>
                  </a:cubicBezTo>
                  <a:cubicBezTo>
                    <a:pt x="276" y="72"/>
                    <a:pt x="276" y="72"/>
                    <a:pt x="276" y="72"/>
                  </a:cubicBezTo>
                  <a:cubicBezTo>
                    <a:pt x="294" y="79"/>
                    <a:pt x="303" y="100"/>
                    <a:pt x="296" y="118"/>
                  </a:cubicBezTo>
                  <a:lnTo>
                    <a:pt x="232" y="276"/>
                  </a:ln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77" name="Google Shape;477;p4"/>
            <p:cNvSpPr/>
            <p:nvPr/>
          </p:nvSpPr>
          <p:spPr>
            <a:xfrm>
              <a:off x="3837" y="2008"/>
              <a:ext cx="238" cy="208"/>
            </a:xfrm>
            <a:custGeom>
              <a:avLst/>
              <a:gdLst/>
              <a:ahLst/>
              <a:cxnLst/>
              <a:rect l="l" t="t" r="r" b="b"/>
              <a:pathLst>
                <a:path w="238" h="208" extrusionOk="0">
                  <a:moveTo>
                    <a:pt x="80" y="0"/>
                  </a:moveTo>
                  <a:lnTo>
                    <a:pt x="238" y="179"/>
                  </a:lnTo>
                  <a:lnTo>
                    <a:pt x="202" y="208"/>
                  </a:lnTo>
                  <a:lnTo>
                    <a:pt x="0" y="66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78" name="Google Shape;478;p4"/>
            <p:cNvSpPr/>
            <p:nvPr/>
          </p:nvSpPr>
          <p:spPr>
            <a:xfrm>
              <a:off x="4197" y="2230"/>
              <a:ext cx="247" cy="117"/>
            </a:xfrm>
            <a:custGeom>
              <a:avLst/>
              <a:gdLst/>
              <a:ahLst/>
              <a:cxnLst/>
              <a:rect l="l" t="t" r="r" b="b"/>
              <a:pathLst>
                <a:path w="247" h="117" extrusionOk="0">
                  <a:moveTo>
                    <a:pt x="3" y="0"/>
                  </a:moveTo>
                  <a:lnTo>
                    <a:pt x="247" y="19"/>
                  </a:lnTo>
                  <a:lnTo>
                    <a:pt x="238" y="117"/>
                  </a:lnTo>
                  <a:lnTo>
                    <a:pt x="0" y="46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79" name="Google Shape;479;p4"/>
            <p:cNvSpPr/>
            <p:nvPr/>
          </p:nvSpPr>
          <p:spPr>
            <a:xfrm>
              <a:off x="3571" y="2649"/>
              <a:ext cx="358" cy="79"/>
            </a:xfrm>
            <a:custGeom>
              <a:avLst/>
              <a:gdLst/>
              <a:ahLst/>
              <a:cxnLst/>
              <a:rect l="l" t="t" r="r" b="b"/>
              <a:pathLst>
                <a:path w="358" h="79" extrusionOk="0">
                  <a:moveTo>
                    <a:pt x="355" y="79"/>
                  </a:moveTo>
                  <a:lnTo>
                    <a:pt x="0" y="21"/>
                  </a:lnTo>
                  <a:lnTo>
                    <a:pt x="3" y="0"/>
                  </a:lnTo>
                  <a:lnTo>
                    <a:pt x="358" y="59"/>
                  </a:lnTo>
                  <a:lnTo>
                    <a:pt x="355" y="79"/>
                  </a:ln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80" name="Google Shape;480;p4"/>
            <p:cNvSpPr/>
            <p:nvPr/>
          </p:nvSpPr>
          <p:spPr>
            <a:xfrm>
              <a:off x="4130" y="2794"/>
              <a:ext cx="353" cy="51"/>
            </a:xfrm>
            <a:custGeom>
              <a:avLst/>
              <a:gdLst/>
              <a:ahLst/>
              <a:cxnLst/>
              <a:rect l="l" t="t" r="r" b="b"/>
              <a:pathLst>
                <a:path w="353" h="51" extrusionOk="0">
                  <a:moveTo>
                    <a:pt x="350" y="51"/>
                  </a:moveTo>
                  <a:lnTo>
                    <a:pt x="0" y="22"/>
                  </a:lnTo>
                  <a:lnTo>
                    <a:pt x="2" y="0"/>
                  </a:lnTo>
                  <a:lnTo>
                    <a:pt x="353" y="38"/>
                  </a:lnTo>
                  <a:lnTo>
                    <a:pt x="350" y="51"/>
                  </a:ln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81" name="Google Shape;481;p4"/>
            <p:cNvSpPr/>
            <p:nvPr/>
          </p:nvSpPr>
          <p:spPr>
            <a:xfrm>
              <a:off x="4248" y="2058"/>
              <a:ext cx="234" cy="255"/>
            </a:xfrm>
            <a:custGeom>
              <a:avLst/>
              <a:gdLst/>
              <a:ahLst/>
              <a:cxnLst/>
              <a:rect l="l" t="t" r="r" b="b"/>
              <a:pathLst>
                <a:path w="136" h="148" extrusionOk="0">
                  <a:moveTo>
                    <a:pt x="0" y="23"/>
                  </a:moveTo>
                  <a:cubicBezTo>
                    <a:pt x="2" y="86"/>
                    <a:pt x="51" y="130"/>
                    <a:pt x="111" y="143"/>
                  </a:cubicBezTo>
                  <a:cubicBezTo>
                    <a:pt x="134" y="148"/>
                    <a:pt x="136" y="113"/>
                    <a:pt x="114" y="108"/>
                  </a:cubicBezTo>
                  <a:cubicBezTo>
                    <a:pt x="84" y="101"/>
                    <a:pt x="59" y="85"/>
                    <a:pt x="46" y="58"/>
                  </a:cubicBezTo>
                  <a:cubicBezTo>
                    <a:pt x="42" y="51"/>
                    <a:pt x="40" y="43"/>
                    <a:pt x="38" y="35"/>
                  </a:cubicBezTo>
                  <a:cubicBezTo>
                    <a:pt x="37" y="32"/>
                    <a:pt x="37" y="19"/>
                    <a:pt x="37" y="27"/>
                  </a:cubicBezTo>
                  <a:cubicBezTo>
                    <a:pt x="36" y="4"/>
                    <a:pt x="0" y="0"/>
                    <a:pt x="0" y="23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82" name="Google Shape;482;p4"/>
            <p:cNvSpPr/>
            <p:nvPr/>
          </p:nvSpPr>
          <p:spPr>
            <a:xfrm>
              <a:off x="4022" y="1678"/>
              <a:ext cx="475" cy="476"/>
            </a:xfrm>
            <a:custGeom>
              <a:avLst/>
              <a:gdLst/>
              <a:ahLst/>
              <a:cxnLst/>
              <a:rect l="l" t="t" r="r" b="b"/>
              <a:pathLst>
                <a:path w="277" h="277" extrusionOk="0">
                  <a:moveTo>
                    <a:pt x="212" y="253"/>
                  </a:moveTo>
                  <a:cubicBezTo>
                    <a:pt x="206" y="269"/>
                    <a:pt x="187" y="277"/>
                    <a:pt x="170" y="270"/>
                  </a:cubicBezTo>
                  <a:cubicBezTo>
                    <a:pt x="24" y="212"/>
                    <a:pt x="24" y="212"/>
                    <a:pt x="24" y="212"/>
                  </a:cubicBezTo>
                  <a:cubicBezTo>
                    <a:pt x="8" y="205"/>
                    <a:pt x="0" y="186"/>
                    <a:pt x="7" y="170"/>
                  </a:cubicBezTo>
                  <a:cubicBezTo>
                    <a:pt x="65" y="25"/>
                    <a:pt x="65" y="25"/>
                    <a:pt x="65" y="25"/>
                  </a:cubicBezTo>
                  <a:cubicBezTo>
                    <a:pt x="71" y="9"/>
                    <a:pt x="90" y="0"/>
                    <a:pt x="107" y="7"/>
                  </a:cubicBezTo>
                  <a:cubicBezTo>
                    <a:pt x="253" y="66"/>
                    <a:pt x="253" y="66"/>
                    <a:pt x="253" y="66"/>
                  </a:cubicBezTo>
                  <a:cubicBezTo>
                    <a:pt x="269" y="73"/>
                    <a:pt x="277" y="91"/>
                    <a:pt x="271" y="108"/>
                  </a:cubicBezTo>
                  <a:lnTo>
                    <a:pt x="212" y="253"/>
                  </a:ln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83" name="Google Shape;483;p4"/>
            <p:cNvSpPr/>
            <p:nvPr/>
          </p:nvSpPr>
          <p:spPr>
            <a:xfrm>
              <a:off x="4094" y="1744"/>
              <a:ext cx="168" cy="270"/>
            </a:xfrm>
            <a:custGeom>
              <a:avLst/>
              <a:gdLst/>
              <a:ahLst/>
              <a:cxnLst/>
              <a:rect l="l" t="t" r="r" b="b"/>
              <a:pathLst>
                <a:path w="168" h="270" extrusionOk="0">
                  <a:moveTo>
                    <a:pt x="81" y="270"/>
                  </a:moveTo>
                  <a:lnTo>
                    <a:pt x="0" y="239"/>
                  </a:lnTo>
                  <a:lnTo>
                    <a:pt x="86" y="0"/>
                  </a:lnTo>
                  <a:lnTo>
                    <a:pt x="168" y="31"/>
                  </a:lnTo>
                  <a:lnTo>
                    <a:pt x="81" y="270"/>
                  </a:lnTo>
                  <a:close/>
                </a:path>
              </a:pathLst>
            </a:custGeom>
            <a:solidFill>
              <a:srgbClr val="B7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84" name="Google Shape;484;p4"/>
            <p:cNvSpPr/>
            <p:nvPr/>
          </p:nvSpPr>
          <p:spPr>
            <a:xfrm>
              <a:off x="4279" y="1833"/>
              <a:ext cx="151" cy="86"/>
            </a:xfrm>
            <a:custGeom>
              <a:avLst/>
              <a:gdLst/>
              <a:ahLst/>
              <a:cxnLst/>
              <a:rect l="l" t="t" r="r" b="b"/>
              <a:pathLst>
                <a:path w="151" h="86" extrusionOk="0">
                  <a:moveTo>
                    <a:pt x="138" y="86"/>
                  </a:moveTo>
                  <a:lnTo>
                    <a:pt x="0" y="36"/>
                  </a:lnTo>
                  <a:lnTo>
                    <a:pt x="14" y="0"/>
                  </a:lnTo>
                  <a:lnTo>
                    <a:pt x="151" y="52"/>
                  </a:lnTo>
                  <a:lnTo>
                    <a:pt x="138" y="86"/>
                  </a:lnTo>
                  <a:close/>
                </a:path>
              </a:pathLst>
            </a:custGeom>
            <a:solidFill>
              <a:srgbClr val="B7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85" name="Google Shape;485;p4"/>
            <p:cNvSpPr/>
            <p:nvPr/>
          </p:nvSpPr>
          <p:spPr>
            <a:xfrm>
              <a:off x="4254" y="1904"/>
              <a:ext cx="151" cy="85"/>
            </a:xfrm>
            <a:custGeom>
              <a:avLst/>
              <a:gdLst/>
              <a:ahLst/>
              <a:cxnLst/>
              <a:rect l="l" t="t" r="r" b="b"/>
              <a:pathLst>
                <a:path w="151" h="85" extrusionOk="0">
                  <a:moveTo>
                    <a:pt x="137" y="85"/>
                  </a:moveTo>
                  <a:lnTo>
                    <a:pt x="0" y="36"/>
                  </a:lnTo>
                  <a:lnTo>
                    <a:pt x="13" y="0"/>
                  </a:lnTo>
                  <a:lnTo>
                    <a:pt x="151" y="49"/>
                  </a:lnTo>
                  <a:lnTo>
                    <a:pt x="137" y="85"/>
                  </a:lnTo>
                  <a:close/>
                </a:path>
              </a:pathLst>
            </a:custGeom>
            <a:solidFill>
              <a:srgbClr val="B7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86" name="Google Shape;486;p4"/>
            <p:cNvSpPr/>
            <p:nvPr/>
          </p:nvSpPr>
          <p:spPr>
            <a:xfrm>
              <a:off x="4257" y="1989"/>
              <a:ext cx="74" cy="74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1" y="19"/>
                  </a:moveTo>
                  <a:cubicBezTo>
                    <a:pt x="0" y="31"/>
                    <a:pt x="8" y="41"/>
                    <a:pt x="20" y="42"/>
                  </a:cubicBezTo>
                  <a:cubicBezTo>
                    <a:pt x="31" y="43"/>
                    <a:pt x="41" y="34"/>
                    <a:pt x="42" y="23"/>
                  </a:cubicBezTo>
                  <a:cubicBezTo>
                    <a:pt x="43" y="12"/>
                    <a:pt x="35" y="2"/>
                    <a:pt x="23" y="1"/>
                  </a:cubicBezTo>
                  <a:cubicBezTo>
                    <a:pt x="12" y="0"/>
                    <a:pt x="2" y="8"/>
                    <a:pt x="1" y="19"/>
                  </a:cubicBezTo>
                  <a:close/>
                </a:path>
              </a:pathLst>
            </a:custGeom>
            <a:solidFill>
              <a:srgbClr val="B7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</p:grpSp>
      <p:grpSp>
        <p:nvGrpSpPr>
          <p:cNvPr id="487" name="Google Shape;487;p4"/>
          <p:cNvGrpSpPr/>
          <p:nvPr/>
        </p:nvGrpSpPr>
        <p:grpSpPr>
          <a:xfrm>
            <a:off x="9441704" y="2214426"/>
            <a:ext cx="2040345" cy="1311065"/>
            <a:chOff x="2657363" y="217485"/>
            <a:chExt cx="5198922" cy="3340672"/>
          </a:xfrm>
        </p:grpSpPr>
        <p:sp>
          <p:nvSpPr>
            <p:cNvPr id="488" name="Google Shape;488;p4"/>
            <p:cNvSpPr/>
            <p:nvPr/>
          </p:nvSpPr>
          <p:spPr>
            <a:xfrm>
              <a:off x="4447873" y="1746801"/>
              <a:ext cx="331405" cy="333707"/>
            </a:xfrm>
            <a:prstGeom prst="ellipse">
              <a:avLst/>
            </a:prstGeom>
            <a:solidFill>
              <a:srgbClr val="F4D03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89" name="Google Shape;489;p4"/>
            <p:cNvSpPr/>
            <p:nvPr/>
          </p:nvSpPr>
          <p:spPr>
            <a:xfrm>
              <a:off x="7195776" y="1921710"/>
              <a:ext cx="660509" cy="665112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cubicBezTo>
                    <a:pt x="21" y="22"/>
                    <a:pt x="16" y="22"/>
                    <a:pt x="0" y="38"/>
                  </a:cubicBezTo>
                  <a:cubicBezTo>
                    <a:pt x="16" y="22"/>
                    <a:pt x="16" y="16"/>
                    <a:pt x="0" y="0"/>
                  </a:cubicBezTo>
                  <a:cubicBezTo>
                    <a:pt x="16" y="16"/>
                    <a:pt x="21" y="16"/>
                    <a:pt x="38" y="0"/>
                  </a:cubicBezTo>
                  <a:cubicBezTo>
                    <a:pt x="21" y="16"/>
                    <a:pt x="21" y="22"/>
                    <a:pt x="38" y="38"/>
                  </a:cubicBezTo>
                  <a:close/>
                </a:path>
              </a:pathLst>
            </a:custGeom>
            <a:solidFill>
              <a:srgbClr val="F7CA1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90" name="Google Shape;490;p4"/>
            <p:cNvSpPr/>
            <p:nvPr/>
          </p:nvSpPr>
          <p:spPr>
            <a:xfrm>
              <a:off x="2657363" y="2080508"/>
              <a:ext cx="1079369" cy="1086273"/>
            </a:xfrm>
            <a:custGeom>
              <a:avLst/>
              <a:gdLst/>
              <a:ahLst/>
              <a:cxnLst/>
              <a:rect l="l" t="t" r="r" b="b"/>
              <a:pathLst>
                <a:path w="62" h="62" extrusionOk="0">
                  <a:moveTo>
                    <a:pt x="62" y="62"/>
                  </a:moveTo>
                  <a:cubicBezTo>
                    <a:pt x="35" y="35"/>
                    <a:pt x="26" y="35"/>
                    <a:pt x="0" y="62"/>
                  </a:cubicBezTo>
                  <a:cubicBezTo>
                    <a:pt x="26" y="35"/>
                    <a:pt x="26" y="26"/>
                    <a:pt x="0" y="0"/>
                  </a:cubicBezTo>
                  <a:cubicBezTo>
                    <a:pt x="26" y="26"/>
                    <a:pt x="35" y="26"/>
                    <a:pt x="62" y="0"/>
                  </a:cubicBezTo>
                  <a:cubicBezTo>
                    <a:pt x="35" y="26"/>
                    <a:pt x="35" y="35"/>
                    <a:pt x="62" y="62"/>
                  </a:cubicBezTo>
                  <a:close/>
                </a:path>
              </a:pathLst>
            </a:custGeom>
            <a:solidFill>
              <a:srgbClr val="F4D03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91" name="Google Shape;491;p4"/>
            <p:cNvSpPr/>
            <p:nvPr/>
          </p:nvSpPr>
          <p:spPr>
            <a:xfrm>
              <a:off x="5307474" y="3155407"/>
              <a:ext cx="400448" cy="402750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23" y="23"/>
                  </a:moveTo>
                  <a:cubicBezTo>
                    <a:pt x="14" y="13"/>
                    <a:pt x="10" y="13"/>
                    <a:pt x="0" y="23"/>
                  </a:cubicBezTo>
                  <a:cubicBezTo>
                    <a:pt x="10" y="13"/>
                    <a:pt x="10" y="10"/>
                    <a:pt x="0" y="0"/>
                  </a:cubicBezTo>
                  <a:cubicBezTo>
                    <a:pt x="10" y="10"/>
                    <a:pt x="14" y="10"/>
                    <a:pt x="23" y="0"/>
                  </a:cubicBezTo>
                  <a:cubicBezTo>
                    <a:pt x="14" y="10"/>
                    <a:pt x="14" y="13"/>
                    <a:pt x="23" y="23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92" name="Google Shape;492;p4"/>
            <p:cNvSpPr/>
            <p:nvPr/>
          </p:nvSpPr>
          <p:spPr>
            <a:xfrm>
              <a:off x="6169339" y="1275009"/>
              <a:ext cx="400448" cy="402750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23" y="23"/>
                  </a:moveTo>
                  <a:cubicBezTo>
                    <a:pt x="13" y="13"/>
                    <a:pt x="9" y="13"/>
                    <a:pt x="0" y="23"/>
                  </a:cubicBezTo>
                  <a:cubicBezTo>
                    <a:pt x="9" y="13"/>
                    <a:pt x="9" y="10"/>
                    <a:pt x="0" y="0"/>
                  </a:cubicBezTo>
                  <a:cubicBezTo>
                    <a:pt x="9" y="10"/>
                    <a:pt x="13" y="10"/>
                    <a:pt x="23" y="0"/>
                  </a:cubicBezTo>
                  <a:cubicBezTo>
                    <a:pt x="13" y="10"/>
                    <a:pt x="13" y="13"/>
                    <a:pt x="23" y="23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93" name="Google Shape;493;p4"/>
            <p:cNvSpPr/>
            <p:nvPr/>
          </p:nvSpPr>
          <p:spPr>
            <a:xfrm>
              <a:off x="5952114" y="2472522"/>
              <a:ext cx="193320" cy="193320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94" name="Google Shape;494;p4"/>
            <p:cNvSpPr/>
            <p:nvPr/>
          </p:nvSpPr>
          <p:spPr>
            <a:xfrm>
              <a:off x="3736732" y="1362463"/>
              <a:ext cx="103564" cy="103564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95" name="Google Shape;495;p4"/>
            <p:cNvSpPr/>
            <p:nvPr/>
          </p:nvSpPr>
          <p:spPr>
            <a:xfrm>
              <a:off x="4657302" y="869958"/>
              <a:ext cx="191018" cy="211731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96" name="Google Shape;496;p4"/>
            <p:cNvSpPr/>
            <p:nvPr/>
          </p:nvSpPr>
          <p:spPr>
            <a:xfrm>
              <a:off x="6784451" y="217485"/>
              <a:ext cx="649002" cy="655906"/>
            </a:xfrm>
            <a:custGeom>
              <a:avLst/>
              <a:gdLst/>
              <a:ahLst/>
              <a:cxnLst/>
              <a:rect l="l" t="t" r="r" b="b"/>
              <a:pathLst>
                <a:path w="41" h="41" extrusionOk="0">
                  <a:moveTo>
                    <a:pt x="41" y="41"/>
                  </a:moveTo>
                  <a:cubicBezTo>
                    <a:pt x="23" y="23"/>
                    <a:pt x="18" y="23"/>
                    <a:pt x="0" y="41"/>
                  </a:cubicBezTo>
                  <a:cubicBezTo>
                    <a:pt x="18" y="23"/>
                    <a:pt x="18" y="17"/>
                    <a:pt x="0" y="0"/>
                  </a:cubicBezTo>
                  <a:cubicBezTo>
                    <a:pt x="18" y="17"/>
                    <a:pt x="23" y="17"/>
                    <a:pt x="41" y="0"/>
                  </a:cubicBezTo>
                  <a:cubicBezTo>
                    <a:pt x="23" y="17"/>
                    <a:pt x="23" y="23"/>
                    <a:pt x="41" y="41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</p:grpSp>
      <p:grpSp>
        <p:nvGrpSpPr>
          <p:cNvPr id="497" name="Google Shape;497;p4"/>
          <p:cNvGrpSpPr/>
          <p:nvPr/>
        </p:nvGrpSpPr>
        <p:grpSpPr>
          <a:xfrm>
            <a:off x="0" y="-189972"/>
            <a:ext cx="2040345" cy="1311065"/>
            <a:chOff x="2657363" y="217485"/>
            <a:chExt cx="5198922" cy="3340672"/>
          </a:xfrm>
        </p:grpSpPr>
        <p:sp>
          <p:nvSpPr>
            <p:cNvPr id="498" name="Google Shape;498;p4"/>
            <p:cNvSpPr/>
            <p:nvPr/>
          </p:nvSpPr>
          <p:spPr>
            <a:xfrm>
              <a:off x="4447873" y="1746801"/>
              <a:ext cx="331405" cy="333707"/>
            </a:xfrm>
            <a:prstGeom prst="ellipse">
              <a:avLst/>
            </a:prstGeom>
            <a:solidFill>
              <a:srgbClr val="F4D03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99" name="Google Shape;499;p4"/>
            <p:cNvSpPr/>
            <p:nvPr/>
          </p:nvSpPr>
          <p:spPr>
            <a:xfrm>
              <a:off x="7195776" y="1921710"/>
              <a:ext cx="660509" cy="665112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cubicBezTo>
                    <a:pt x="21" y="22"/>
                    <a:pt x="16" y="22"/>
                    <a:pt x="0" y="38"/>
                  </a:cubicBezTo>
                  <a:cubicBezTo>
                    <a:pt x="16" y="22"/>
                    <a:pt x="16" y="16"/>
                    <a:pt x="0" y="0"/>
                  </a:cubicBezTo>
                  <a:cubicBezTo>
                    <a:pt x="16" y="16"/>
                    <a:pt x="21" y="16"/>
                    <a:pt x="38" y="0"/>
                  </a:cubicBezTo>
                  <a:cubicBezTo>
                    <a:pt x="21" y="16"/>
                    <a:pt x="21" y="22"/>
                    <a:pt x="38" y="38"/>
                  </a:cubicBezTo>
                  <a:close/>
                </a:path>
              </a:pathLst>
            </a:custGeom>
            <a:solidFill>
              <a:srgbClr val="F7CA1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00" name="Google Shape;500;p4"/>
            <p:cNvSpPr/>
            <p:nvPr/>
          </p:nvSpPr>
          <p:spPr>
            <a:xfrm>
              <a:off x="2657363" y="2080508"/>
              <a:ext cx="1079369" cy="1086273"/>
            </a:xfrm>
            <a:custGeom>
              <a:avLst/>
              <a:gdLst/>
              <a:ahLst/>
              <a:cxnLst/>
              <a:rect l="l" t="t" r="r" b="b"/>
              <a:pathLst>
                <a:path w="62" h="62" extrusionOk="0">
                  <a:moveTo>
                    <a:pt x="62" y="62"/>
                  </a:moveTo>
                  <a:cubicBezTo>
                    <a:pt x="35" y="35"/>
                    <a:pt x="26" y="35"/>
                    <a:pt x="0" y="62"/>
                  </a:cubicBezTo>
                  <a:cubicBezTo>
                    <a:pt x="26" y="35"/>
                    <a:pt x="26" y="26"/>
                    <a:pt x="0" y="0"/>
                  </a:cubicBezTo>
                  <a:cubicBezTo>
                    <a:pt x="26" y="26"/>
                    <a:pt x="35" y="26"/>
                    <a:pt x="62" y="0"/>
                  </a:cubicBezTo>
                  <a:cubicBezTo>
                    <a:pt x="35" y="26"/>
                    <a:pt x="35" y="35"/>
                    <a:pt x="62" y="62"/>
                  </a:cubicBezTo>
                  <a:close/>
                </a:path>
              </a:pathLst>
            </a:custGeom>
            <a:solidFill>
              <a:srgbClr val="F4D03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01" name="Google Shape;501;p4"/>
            <p:cNvSpPr/>
            <p:nvPr/>
          </p:nvSpPr>
          <p:spPr>
            <a:xfrm>
              <a:off x="5307474" y="3155407"/>
              <a:ext cx="400448" cy="402750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23" y="23"/>
                  </a:moveTo>
                  <a:cubicBezTo>
                    <a:pt x="14" y="13"/>
                    <a:pt x="10" y="13"/>
                    <a:pt x="0" y="23"/>
                  </a:cubicBezTo>
                  <a:cubicBezTo>
                    <a:pt x="10" y="13"/>
                    <a:pt x="10" y="10"/>
                    <a:pt x="0" y="0"/>
                  </a:cubicBezTo>
                  <a:cubicBezTo>
                    <a:pt x="10" y="10"/>
                    <a:pt x="14" y="10"/>
                    <a:pt x="23" y="0"/>
                  </a:cubicBezTo>
                  <a:cubicBezTo>
                    <a:pt x="14" y="10"/>
                    <a:pt x="14" y="13"/>
                    <a:pt x="23" y="23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02" name="Google Shape;502;p4"/>
            <p:cNvSpPr/>
            <p:nvPr/>
          </p:nvSpPr>
          <p:spPr>
            <a:xfrm>
              <a:off x="6169339" y="1275009"/>
              <a:ext cx="400448" cy="402750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23" y="23"/>
                  </a:moveTo>
                  <a:cubicBezTo>
                    <a:pt x="13" y="13"/>
                    <a:pt x="9" y="13"/>
                    <a:pt x="0" y="23"/>
                  </a:cubicBezTo>
                  <a:cubicBezTo>
                    <a:pt x="9" y="13"/>
                    <a:pt x="9" y="10"/>
                    <a:pt x="0" y="0"/>
                  </a:cubicBezTo>
                  <a:cubicBezTo>
                    <a:pt x="9" y="10"/>
                    <a:pt x="13" y="10"/>
                    <a:pt x="23" y="0"/>
                  </a:cubicBezTo>
                  <a:cubicBezTo>
                    <a:pt x="13" y="10"/>
                    <a:pt x="13" y="13"/>
                    <a:pt x="23" y="23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03" name="Google Shape;503;p4"/>
            <p:cNvSpPr/>
            <p:nvPr/>
          </p:nvSpPr>
          <p:spPr>
            <a:xfrm>
              <a:off x="5952114" y="2472522"/>
              <a:ext cx="193320" cy="193320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04" name="Google Shape;504;p4"/>
            <p:cNvSpPr/>
            <p:nvPr/>
          </p:nvSpPr>
          <p:spPr>
            <a:xfrm>
              <a:off x="3736732" y="1362463"/>
              <a:ext cx="103564" cy="103564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05" name="Google Shape;505;p4"/>
            <p:cNvSpPr/>
            <p:nvPr/>
          </p:nvSpPr>
          <p:spPr>
            <a:xfrm>
              <a:off x="4657302" y="869958"/>
              <a:ext cx="191018" cy="211731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06" name="Google Shape;506;p4"/>
            <p:cNvSpPr/>
            <p:nvPr/>
          </p:nvSpPr>
          <p:spPr>
            <a:xfrm>
              <a:off x="6784451" y="217485"/>
              <a:ext cx="649002" cy="655906"/>
            </a:xfrm>
            <a:custGeom>
              <a:avLst/>
              <a:gdLst/>
              <a:ahLst/>
              <a:cxnLst/>
              <a:rect l="l" t="t" r="r" b="b"/>
              <a:pathLst>
                <a:path w="41" h="41" extrusionOk="0">
                  <a:moveTo>
                    <a:pt x="41" y="41"/>
                  </a:moveTo>
                  <a:cubicBezTo>
                    <a:pt x="23" y="23"/>
                    <a:pt x="18" y="23"/>
                    <a:pt x="0" y="41"/>
                  </a:cubicBezTo>
                  <a:cubicBezTo>
                    <a:pt x="18" y="23"/>
                    <a:pt x="18" y="17"/>
                    <a:pt x="0" y="0"/>
                  </a:cubicBezTo>
                  <a:cubicBezTo>
                    <a:pt x="18" y="17"/>
                    <a:pt x="23" y="17"/>
                    <a:pt x="41" y="0"/>
                  </a:cubicBezTo>
                  <a:cubicBezTo>
                    <a:pt x="23" y="17"/>
                    <a:pt x="23" y="23"/>
                    <a:pt x="41" y="41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</p:grpSp>
      <p:grpSp>
        <p:nvGrpSpPr>
          <p:cNvPr id="507" name="Google Shape;507;p4"/>
          <p:cNvGrpSpPr/>
          <p:nvPr/>
        </p:nvGrpSpPr>
        <p:grpSpPr>
          <a:xfrm>
            <a:off x="10292594" y="-465283"/>
            <a:ext cx="2040345" cy="1311065"/>
            <a:chOff x="2657363" y="217485"/>
            <a:chExt cx="5198922" cy="3340672"/>
          </a:xfrm>
        </p:grpSpPr>
        <p:sp>
          <p:nvSpPr>
            <p:cNvPr id="508" name="Google Shape;508;p4"/>
            <p:cNvSpPr/>
            <p:nvPr/>
          </p:nvSpPr>
          <p:spPr>
            <a:xfrm>
              <a:off x="4447873" y="1746801"/>
              <a:ext cx="331405" cy="333707"/>
            </a:xfrm>
            <a:prstGeom prst="ellipse">
              <a:avLst/>
            </a:prstGeom>
            <a:solidFill>
              <a:srgbClr val="F4D03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09" name="Google Shape;509;p4"/>
            <p:cNvSpPr/>
            <p:nvPr/>
          </p:nvSpPr>
          <p:spPr>
            <a:xfrm>
              <a:off x="7195776" y="1921710"/>
              <a:ext cx="660509" cy="665112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cubicBezTo>
                    <a:pt x="21" y="22"/>
                    <a:pt x="16" y="22"/>
                    <a:pt x="0" y="38"/>
                  </a:cubicBezTo>
                  <a:cubicBezTo>
                    <a:pt x="16" y="22"/>
                    <a:pt x="16" y="16"/>
                    <a:pt x="0" y="0"/>
                  </a:cubicBezTo>
                  <a:cubicBezTo>
                    <a:pt x="16" y="16"/>
                    <a:pt x="21" y="16"/>
                    <a:pt x="38" y="0"/>
                  </a:cubicBezTo>
                  <a:cubicBezTo>
                    <a:pt x="21" y="16"/>
                    <a:pt x="21" y="22"/>
                    <a:pt x="38" y="38"/>
                  </a:cubicBezTo>
                  <a:close/>
                </a:path>
              </a:pathLst>
            </a:custGeom>
            <a:solidFill>
              <a:srgbClr val="F7CA1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10" name="Google Shape;510;p4"/>
            <p:cNvSpPr/>
            <p:nvPr/>
          </p:nvSpPr>
          <p:spPr>
            <a:xfrm>
              <a:off x="2657363" y="2080508"/>
              <a:ext cx="1079369" cy="1086273"/>
            </a:xfrm>
            <a:custGeom>
              <a:avLst/>
              <a:gdLst/>
              <a:ahLst/>
              <a:cxnLst/>
              <a:rect l="l" t="t" r="r" b="b"/>
              <a:pathLst>
                <a:path w="62" h="62" extrusionOk="0">
                  <a:moveTo>
                    <a:pt x="62" y="62"/>
                  </a:moveTo>
                  <a:cubicBezTo>
                    <a:pt x="35" y="35"/>
                    <a:pt x="26" y="35"/>
                    <a:pt x="0" y="62"/>
                  </a:cubicBezTo>
                  <a:cubicBezTo>
                    <a:pt x="26" y="35"/>
                    <a:pt x="26" y="26"/>
                    <a:pt x="0" y="0"/>
                  </a:cubicBezTo>
                  <a:cubicBezTo>
                    <a:pt x="26" y="26"/>
                    <a:pt x="35" y="26"/>
                    <a:pt x="62" y="0"/>
                  </a:cubicBezTo>
                  <a:cubicBezTo>
                    <a:pt x="35" y="26"/>
                    <a:pt x="35" y="35"/>
                    <a:pt x="62" y="62"/>
                  </a:cubicBezTo>
                  <a:close/>
                </a:path>
              </a:pathLst>
            </a:custGeom>
            <a:solidFill>
              <a:srgbClr val="F4D03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11" name="Google Shape;511;p4"/>
            <p:cNvSpPr/>
            <p:nvPr/>
          </p:nvSpPr>
          <p:spPr>
            <a:xfrm>
              <a:off x="5307474" y="3155407"/>
              <a:ext cx="400448" cy="402750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23" y="23"/>
                  </a:moveTo>
                  <a:cubicBezTo>
                    <a:pt x="14" y="13"/>
                    <a:pt x="10" y="13"/>
                    <a:pt x="0" y="23"/>
                  </a:cubicBezTo>
                  <a:cubicBezTo>
                    <a:pt x="10" y="13"/>
                    <a:pt x="10" y="10"/>
                    <a:pt x="0" y="0"/>
                  </a:cubicBezTo>
                  <a:cubicBezTo>
                    <a:pt x="10" y="10"/>
                    <a:pt x="14" y="10"/>
                    <a:pt x="23" y="0"/>
                  </a:cubicBezTo>
                  <a:cubicBezTo>
                    <a:pt x="14" y="10"/>
                    <a:pt x="14" y="13"/>
                    <a:pt x="23" y="23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12" name="Google Shape;512;p4"/>
            <p:cNvSpPr/>
            <p:nvPr/>
          </p:nvSpPr>
          <p:spPr>
            <a:xfrm>
              <a:off x="6169339" y="1275009"/>
              <a:ext cx="400448" cy="402750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23" y="23"/>
                  </a:moveTo>
                  <a:cubicBezTo>
                    <a:pt x="13" y="13"/>
                    <a:pt x="9" y="13"/>
                    <a:pt x="0" y="23"/>
                  </a:cubicBezTo>
                  <a:cubicBezTo>
                    <a:pt x="9" y="13"/>
                    <a:pt x="9" y="10"/>
                    <a:pt x="0" y="0"/>
                  </a:cubicBezTo>
                  <a:cubicBezTo>
                    <a:pt x="9" y="10"/>
                    <a:pt x="13" y="10"/>
                    <a:pt x="23" y="0"/>
                  </a:cubicBezTo>
                  <a:cubicBezTo>
                    <a:pt x="13" y="10"/>
                    <a:pt x="13" y="13"/>
                    <a:pt x="23" y="23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13" name="Google Shape;513;p4"/>
            <p:cNvSpPr/>
            <p:nvPr/>
          </p:nvSpPr>
          <p:spPr>
            <a:xfrm>
              <a:off x="5952114" y="2472522"/>
              <a:ext cx="193320" cy="193320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14" name="Google Shape;514;p4"/>
            <p:cNvSpPr/>
            <p:nvPr/>
          </p:nvSpPr>
          <p:spPr>
            <a:xfrm>
              <a:off x="3736732" y="1362463"/>
              <a:ext cx="103564" cy="103564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15" name="Google Shape;515;p4"/>
            <p:cNvSpPr/>
            <p:nvPr/>
          </p:nvSpPr>
          <p:spPr>
            <a:xfrm>
              <a:off x="4657302" y="869958"/>
              <a:ext cx="191018" cy="211731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16" name="Google Shape;516;p4"/>
            <p:cNvSpPr/>
            <p:nvPr/>
          </p:nvSpPr>
          <p:spPr>
            <a:xfrm>
              <a:off x="6784451" y="217485"/>
              <a:ext cx="649002" cy="655906"/>
            </a:xfrm>
            <a:custGeom>
              <a:avLst/>
              <a:gdLst/>
              <a:ahLst/>
              <a:cxnLst/>
              <a:rect l="l" t="t" r="r" b="b"/>
              <a:pathLst>
                <a:path w="41" h="41" extrusionOk="0">
                  <a:moveTo>
                    <a:pt x="41" y="41"/>
                  </a:moveTo>
                  <a:cubicBezTo>
                    <a:pt x="23" y="23"/>
                    <a:pt x="18" y="23"/>
                    <a:pt x="0" y="41"/>
                  </a:cubicBezTo>
                  <a:cubicBezTo>
                    <a:pt x="18" y="23"/>
                    <a:pt x="18" y="17"/>
                    <a:pt x="0" y="0"/>
                  </a:cubicBezTo>
                  <a:cubicBezTo>
                    <a:pt x="18" y="17"/>
                    <a:pt x="23" y="17"/>
                    <a:pt x="41" y="0"/>
                  </a:cubicBezTo>
                  <a:cubicBezTo>
                    <a:pt x="23" y="17"/>
                    <a:pt x="23" y="23"/>
                    <a:pt x="41" y="41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</p:grpSp>
      <p:sp>
        <p:nvSpPr>
          <p:cNvPr id="2" name="مستطيل مستدير الزوايا 1"/>
          <p:cNvSpPr/>
          <p:nvPr/>
        </p:nvSpPr>
        <p:spPr>
          <a:xfrm>
            <a:off x="3292394" y="1371128"/>
            <a:ext cx="5164706" cy="3781596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9452" y="1399280"/>
            <a:ext cx="2896233" cy="3716469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9120296" y="1331238"/>
            <a:ext cx="250327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chemeClr val="bg1"/>
                </a:solidFill>
              </a:rPr>
              <a:t>إعلان الفعالية</a:t>
            </a:r>
          </a:p>
        </p:txBody>
      </p:sp>
      <p:pic>
        <p:nvPicPr>
          <p:cNvPr id="180" name="صورة 179"/>
          <p:cNvPicPr>
            <a:picLocks noChangeAspect="1"/>
          </p:cNvPicPr>
          <p:nvPr/>
        </p:nvPicPr>
        <p:blipFill rotWithShape="1">
          <a:blip r:embed="rId4"/>
          <a:srcRect t="34224" r="18322" b="13841"/>
          <a:stretch/>
        </p:blipFill>
        <p:spPr>
          <a:xfrm>
            <a:off x="11146823" y="5900642"/>
            <a:ext cx="924338" cy="83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80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"/>
          <p:cNvSpPr txBox="1">
            <a:spLocks noGrp="1"/>
          </p:cNvSpPr>
          <p:nvPr>
            <p:ph type="subTitle" idx="1"/>
          </p:nvPr>
        </p:nvSpPr>
        <p:spPr>
          <a:xfrm>
            <a:off x="1524000" y="1939285"/>
            <a:ext cx="9144000" cy="710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D08C"/>
              </a:buClr>
              <a:buSzPts val="3200"/>
              <a:buNone/>
            </a:pPr>
            <a:r>
              <a:rPr lang="ar-EG" sz="3200">
                <a:solidFill>
                  <a:srgbClr val="A8D08C"/>
                </a:solidFill>
              </a:rPr>
              <a:t>الكــواكــب والفضــاء</a:t>
            </a:r>
            <a:endParaRPr sz="3200">
              <a:solidFill>
                <a:srgbClr val="A8D08C"/>
              </a:solidFill>
            </a:endParaRPr>
          </a:p>
        </p:txBody>
      </p:sp>
      <p:grpSp>
        <p:nvGrpSpPr>
          <p:cNvPr id="294" name="Google Shape;294;p4"/>
          <p:cNvGrpSpPr/>
          <p:nvPr/>
        </p:nvGrpSpPr>
        <p:grpSpPr>
          <a:xfrm>
            <a:off x="86164" y="4315991"/>
            <a:ext cx="4677654" cy="2562680"/>
            <a:chOff x="1311" y="1421"/>
            <a:chExt cx="5056" cy="1476"/>
          </a:xfrm>
        </p:grpSpPr>
        <p:sp>
          <p:nvSpPr>
            <p:cNvPr id="295" name="Google Shape;295;p4"/>
            <p:cNvSpPr/>
            <p:nvPr/>
          </p:nvSpPr>
          <p:spPr>
            <a:xfrm>
              <a:off x="2858" y="1904"/>
              <a:ext cx="673" cy="416"/>
            </a:xfrm>
            <a:custGeom>
              <a:avLst/>
              <a:gdLst/>
              <a:ahLst/>
              <a:cxnLst/>
              <a:rect l="l" t="t" r="r" b="b"/>
              <a:pathLst>
                <a:path w="393" h="242" extrusionOk="0">
                  <a:moveTo>
                    <a:pt x="114" y="240"/>
                  </a:moveTo>
                  <a:cubicBezTo>
                    <a:pt x="79" y="227"/>
                    <a:pt x="51" y="213"/>
                    <a:pt x="32" y="197"/>
                  </a:cubicBezTo>
                  <a:cubicBezTo>
                    <a:pt x="13" y="182"/>
                    <a:pt x="2" y="166"/>
                    <a:pt x="2" y="149"/>
                  </a:cubicBezTo>
                  <a:cubicBezTo>
                    <a:pt x="2" y="132"/>
                    <a:pt x="12" y="116"/>
                    <a:pt x="31" y="100"/>
                  </a:cubicBezTo>
                  <a:cubicBezTo>
                    <a:pt x="88" y="55"/>
                    <a:pt x="222" y="18"/>
                    <a:pt x="393" y="2"/>
                  </a:cubicBezTo>
                  <a:cubicBezTo>
                    <a:pt x="392" y="0"/>
                    <a:pt x="392" y="0"/>
                    <a:pt x="392" y="0"/>
                  </a:cubicBezTo>
                  <a:cubicBezTo>
                    <a:pt x="279" y="11"/>
                    <a:pt x="181" y="30"/>
                    <a:pt x="111" y="56"/>
                  </a:cubicBezTo>
                  <a:cubicBezTo>
                    <a:pt x="77" y="69"/>
                    <a:pt x="49" y="83"/>
                    <a:pt x="30" y="99"/>
                  </a:cubicBezTo>
                  <a:cubicBezTo>
                    <a:pt x="11" y="114"/>
                    <a:pt x="1" y="131"/>
                    <a:pt x="0" y="149"/>
                  </a:cubicBezTo>
                  <a:cubicBezTo>
                    <a:pt x="1" y="166"/>
                    <a:pt x="11" y="183"/>
                    <a:pt x="30" y="199"/>
                  </a:cubicBezTo>
                  <a:cubicBezTo>
                    <a:pt x="50" y="214"/>
                    <a:pt x="78" y="229"/>
                    <a:pt x="113" y="242"/>
                  </a:cubicBezTo>
                  <a:lnTo>
                    <a:pt x="114" y="24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96" name="Google Shape;296;p4"/>
            <p:cNvSpPr/>
            <p:nvPr/>
          </p:nvSpPr>
          <p:spPr>
            <a:xfrm>
              <a:off x="4231" y="2005"/>
              <a:ext cx="301" cy="157"/>
            </a:xfrm>
            <a:custGeom>
              <a:avLst/>
              <a:gdLst/>
              <a:ahLst/>
              <a:cxnLst/>
              <a:rect l="l" t="t" r="r" b="b"/>
              <a:pathLst>
                <a:path w="176" h="91" extrusionOk="0">
                  <a:moveTo>
                    <a:pt x="0" y="2"/>
                  </a:moveTo>
                  <a:cubicBezTo>
                    <a:pt x="52" y="12"/>
                    <a:pt x="96" y="25"/>
                    <a:pt x="127" y="40"/>
                  </a:cubicBezTo>
                  <a:cubicBezTo>
                    <a:pt x="142" y="48"/>
                    <a:pt x="154" y="56"/>
                    <a:pt x="162" y="65"/>
                  </a:cubicBezTo>
                  <a:cubicBezTo>
                    <a:pt x="170" y="73"/>
                    <a:pt x="174" y="82"/>
                    <a:pt x="174" y="91"/>
                  </a:cubicBezTo>
                  <a:cubicBezTo>
                    <a:pt x="176" y="91"/>
                    <a:pt x="176" y="91"/>
                    <a:pt x="176" y="91"/>
                  </a:cubicBezTo>
                  <a:cubicBezTo>
                    <a:pt x="176" y="81"/>
                    <a:pt x="171" y="72"/>
                    <a:pt x="163" y="63"/>
                  </a:cubicBezTo>
                  <a:cubicBezTo>
                    <a:pt x="138" y="37"/>
                    <a:pt x="79" y="15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97" name="Google Shape;297;p4"/>
            <p:cNvSpPr/>
            <p:nvPr/>
          </p:nvSpPr>
          <p:spPr>
            <a:xfrm>
              <a:off x="2139" y="1662"/>
              <a:ext cx="3391" cy="496"/>
            </a:xfrm>
            <a:custGeom>
              <a:avLst/>
              <a:gdLst/>
              <a:ahLst/>
              <a:cxnLst/>
              <a:rect l="l" t="t" r="r" b="b"/>
              <a:pathLst>
                <a:path w="1981" h="289" extrusionOk="0">
                  <a:moveTo>
                    <a:pt x="2" y="289"/>
                  </a:moveTo>
                  <a:cubicBezTo>
                    <a:pt x="2" y="250"/>
                    <a:pt x="29" y="212"/>
                    <a:pt x="80" y="178"/>
                  </a:cubicBezTo>
                  <a:cubicBezTo>
                    <a:pt x="230" y="75"/>
                    <a:pt x="582" y="2"/>
                    <a:pt x="993" y="2"/>
                  </a:cubicBezTo>
                  <a:cubicBezTo>
                    <a:pt x="1250" y="2"/>
                    <a:pt x="1484" y="31"/>
                    <a:pt x="1660" y="77"/>
                  </a:cubicBezTo>
                  <a:cubicBezTo>
                    <a:pt x="1748" y="100"/>
                    <a:pt x="1821" y="128"/>
                    <a:pt x="1876" y="159"/>
                  </a:cubicBezTo>
                  <a:cubicBezTo>
                    <a:pt x="1931" y="190"/>
                    <a:pt x="1966" y="224"/>
                    <a:pt x="1979" y="260"/>
                  </a:cubicBezTo>
                  <a:cubicBezTo>
                    <a:pt x="1981" y="260"/>
                    <a:pt x="1981" y="260"/>
                    <a:pt x="1981" y="260"/>
                  </a:cubicBezTo>
                  <a:cubicBezTo>
                    <a:pt x="1968" y="223"/>
                    <a:pt x="1932" y="188"/>
                    <a:pt x="1877" y="157"/>
                  </a:cubicBezTo>
                  <a:cubicBezTo>
                    <a:pt x="1712" y="64"/>
                    <a:pt x="1378" y="0"/>
                    <a:pt x="993" y="0"/>
                  </a:cubicBezTo>
                  <a:cubicBezTo>
                    <a:pt x="719" y="0"/>
                    <a:pt x="471" y="33"/>
                    <a:pt x="291" y="85"/>
                  </a:cubicBezTo>
                  <a:cubicBezTo>
                    <a:pt x="201" y="111"/>
                    <a:pt x="129" y="142"/>
                    <a:pt x="78" y="176"/>
                  </a:cubicBezTo>
                  <a:cubicBezTo>
                    <a:pt x="28" y="211"/>
                    <a:pt x="0" y="249"/>
                    <a:pt x="0" y="289"/>
                  </a:cubicBezTo>
                  <a:lnTo>
                    <a:pt x="2" y="289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4058" y="1799"/>
              <a:ext cx="1032" cy="591"/>
            </a:xfrm>
            <a:custGeom>
              <a:avLst/>
              <a:gdLst/>
              <a:ahLst/>
              <a:cxnLst/>
              <a:rect l="l" t="t" r="r" b="b"/>
              <a:pathLst>
                <a:path w="603" h="344" extrusionOk="0">
                  <a:moveTo>
                    <a:pt x="0" y="2"/>
                  </a:moveTo>
                  <a:cubicBezTo>
                    <a:pt x="171" y="10"/>
                    <a:pt x="322" y="36"/>
                    <a:pt x="429" y="73"/>
                  </a:cubicBezTo>
                  <a:cubicBezTo>
                    <a:pt x="483" y="92"/>
                    <a:pt x="526" y="113"/>
                    <a:pt x="556" y="136"/>
                  </a:cubicBezTo>
                  <a:cubicBezTo>
                    <a:pt x="585" y="159"/>
                    <a:pt x="601" y="184"/>
                    <a:pt x="601" y="209"/>
                  </a:cubicBezTo>
                  <a:cubicBezTo>
                    <a:pt x="601" y="234"/>
                    <a:pt x="586" y="258"/>
                    <a:pt x="558" y="281"/>
                  </a:cubicBezTo>
                  <a:cubicBezTo>
                    <a:pt x="531" y="303"/>
                    <a:pt x="490" y="324"/>
                    <a:pt x="439" y="342"/>
                  </a:cubicBezTo>
                  <a:cubicBezTo>
                    <a:pt x="440" y="344"/>
                    <a:pt x="440" y="344"/>
                    <a:pt x="440" y="344"/>
                  </a:cubicBezTo>
                  <a:cubicBezTo>
                    <a:pt x="491" y="325"/>
                    <a:pt x="532" y="305"/>
                    <a:pt x="560" y="282"/>
                  </a:cubicBezTo>
                  <a:cubicBezTo>
                    <a:pt x="588" y="260"/>
                    <a:pt x="603" y="235"/>
                    <a:pt x="603" y="209"/>
                  </a:cubicBezTo>
                  <a:cubicBezTo>
                    <a:pt x="603" y="183"/>
                    <a:pt x="587" y="158"/>
                    <a:pt x="557" y="134"/>
                  </a:cubicBezTo>
                  <a:cubicBezTo>
                    <a:pt x="467" y="65"/>
                    <a:pt x="257" y="13"/>
                    <a:pt x="0" y="0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99" name="Google Shape;299;p4"/>
            <p:cNvSpPr/>
            <p:nvPr/>
          </p:nvSpPr>
          <p:spPr>
            <a:xfrm>
              <a:off x="2372" y="1731"/>
              <a:ext cx="2934" cy="857"/>
            </a:xfrm>
            <a:custGeom>
              <a:avLst/>
              <a:gdLst/>
              <a:ahLst/>
              <a:cxnLst/>
              <a:rect l="l" t="t" r="r" b="b"/>
              <a:pathLst>
                <a:path w="1714" h="499" extrusionOk="0">
                  <a:moveTo>
                    <a:pt x="1713" y="249"/>
                  </a:moveTo>
                  <a:cubicBezTo>
                    <a:pt x="1712" y="249"/>
                    <a:pt x="1712" y="249"/>
                    <a:pt x="1712" y="249"/>
                  </a:cubicBezTo>
                  <a:cubicBezTo>
                    <a:pt x="1712" y="283"/>
                    <a:pt x="1688" y="316"/>
                    <a:pt x="1645" y="345"/>
                  </a:cubicBezTo>
                  <a:cubicBezTo>
                    <a:pt x="1516" y="434"/>
                    <a:pt x="1211" y="497"/>
                    <a:pt x="857" y="497"/>
                  </a:cubicBezTo>
                  <a:cubicBezTo>
                    <a:pt x="621" y="497"/>
                    <a:pt x="407" y="469"/>
                    <a:pt x="252" y="424"/>
                  </a:cubicBezTo>
                  <a:cubicBezTo>
                    <a:pt x="175" y="402"/>
                    <a:pt x="112" y="375"/>
                    <a:pt x="69" y="345"/>
                  </a:cubicBezTo>
                  <a:cubicBezTo>
                    <a:pt x="26" y="316"/>
                    <a:pt x="2" y="283"/>
                    <a:pt x="2" y="249"/>
                  </a:cubicBezTo>
                  <a:cubicBezTo>
                    <a:pt x="2" y="216"/>
                    <a:pt x="26" y="183"/>
                    <a:pt x="69" y="153"/>
                  </a:cubicBezTo>
                  <a:cubicBezTo>
                    <a:pt x="198" y="64"/>
                    <a:pt x="503" y="2"/>
                    <a:pt x="857" y="2"/>
                  </a:cubicBezTo>
                  <a:cubicBezTo>
                    <a:pt x="1093" y="2"/>
                    <a:pt x="1307" y="30"/>
                    <a:pt x="1462" y="75"/>
                  </a:cubicBezTo>
                  <a:cubicBezTo>
                    <a:pt x="1539" y="97"/>
                    <a:pt x="1602" y="124"/>
                    <a:pt x="1645" y="153"/>
                  </a:cubicBezTo>
                  <a:cubicBezTo>
                    <a:pt x="1688" y="183"/>
                    <a:pt x="1712" y="216"/>
                    <a:pt x="1712" y="249"/>
                  </a:cubicBezTo>
                  <a:cubicBezTo>
                    <a:pt x="1713" y="249"/>
                    <a:pt x="1713" y="249"/>
                    <a:pt x="1713" y="249"/>
                  </a:cubicBezTo>
                  <a:cubicBezTo>
                    <a:pt x="1714" y="249"/>
                    <a:pt x="1714" y="249"/>
                    <a:pt x="1714" y="249"/>
                  </a:cubicBezTo>
                  <a:cubicBezTo>
                    <a:pt x="1714" y="215"/>
                    <a:pt x="1690" y="182"/>
                    <a:pt x="1646" y="152"/>
                  </a:cubicBezTo>
                  <a:cubicBezTo>
                    <a:pt x="1516" y="62"/>
                    <a:pt x="1212" y="0"/>
                    <a:pt x="857" y="0"/>
                  </a:cubicBezTo>
                  <a:cubicBezTo>
                    <a:pt x="621" y="0"/>
                    <a:pt x="406" y="28"/>
                    <a:pt x="251" y="73"/>
                  </a:cubicBezTo>
                  <a:cubicBezTo>
                    <a:pt x="174" y="95"/>
                    <a:pt x="111" y="122"/>
                    <a:pt x="68" y="152"/>
                  </a:cubicBezTo>
                  <a:cubicBezTo>
                    <a:pt x="24" y="182"/>
                    <a:pt x="0" y="215"/>
                    <a:pt x="0" y="249"/>
                  </a:cubicBezTo>
                  <a:cubicBezTo>
                    <a:pt x="0" y="284"/>
                    <a:pt x="24" y="317"/>
                    <a:pt x="68" y="347"/>
                  </a:cubicBezTo>
                  <a:cubicBezTo>
                    <a:pt x="198" y="436"/>
                    <a:pt x="502" y="499"/>
                    <a:pt x="857" y="499"/>
                  </a:cubicBezTo>
                  <a:cubicBezTo>
                    <a:pt x="1093" y="499"/>
                    <a:pt x="1308" y="471"/>
                    <a:pt x="1463" y="426"/>
                  </a:cubicBezTo>
                  <a:cubicBezTo>
                    <a:pt x="1540" y="404"/>
                    <a:pt x="1603" y="377"/>
                    <a:pt x="1646" y="347"/>
                  </a:cubicBezTo>
                  <a:cubicBezTo>
                    <a:pt x="1690" y="317"/>
                    <a:pt x="1714" y="284"/>
                    <a:pt x="1714" y="249"/>
                  </a:cubicBezTo>
                  <a:lnTo>
                    <a:pt x="1713" y="249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00" name="Google Shape;300;p4"/>
            <p:cNvSpPr/>
            <p:nvPr/>
          </p:nvSpPr>
          <p:spPr>
            <a:xfrm>
              <a:off x="1859" y="1581"/>
              <a:ext cx="3961" cy="886"/>
            </a:xfrm>
            <a:custGeom>
              <a:avLst/>
              <a:gdLst/>
              <a:ahLst/>
              <a:cxnLst/>
              <a:rect l="l" t="t" r="r" b="b"/>
              <a:pathLst>
                <a:path w="2314" h="516" extrusionOk="0">
                  <a:moveTo>
                    <a:pt x="180" y="515"/>
                  </a:moveTo>
                  <a:cubicBezTo>
                    <a:pt x="123" y="489"/>
                    <a:pt x="79" y="460"/>
                    <a:pt x="49" y="431"/>
                  </a:cubicBezTo>
                  <a:cubicBezTo>
                    <a:pt x="18" y="401"/>
                    <a:pt x="2" y="369"/>
                    <a:pt x="2" y="336"/>
                  </a:cubicBezTo>
                  <a:cubicBezTo>
                    <a:pt x="2" y="291"/>
                    <a:pt x="34" y="247"/>
                    <a:pt x="92" y="207"/>
                  </a:cubicBezTo>
                  <a:cubicBezTo>
                    <a:pt x="268" y="86"/>
                    <a:pt x="678" y="2"/>
                    <a:pt x="1157" y="2"/>
                  </a:cubicBezTo>
                  <a:cubicBezTo>
                    <a:pt x="1476" y="2"/>
                    <a:pt x="1765" y="39"/>
                    <a:pt x="1974" y="100"/>
                  </a:cubicBezTo>
                  <a:cubicBezTo>
                    <a:pt x="2079" y="130"/>
                    <a:pt x="2163" y="166"/>
                    <a:pt x="2222" y="207"/>
                  </a:cubicBezTo>
                  <a:cubicBezTo>
                    <a:pt x="2280" y="247"/>
                    <a:pt x="2312" y="291"/>
                    <a:pt x="2312" y="336"/>
                  </a:cubicBezTo>
                  <a:cubicBezTo>
                    <a:pt x="2314" y="336"/>
                    <a:pt x="2314" y="336"/>
                    <a:pt x="2314" y="336"/>
                  </a:cubicBezTo>
                  <a:cubicBezTo>
                    <a:pt x="2314" y="290"/>
                    <a:pt x="2281" y="245"/>
                    <a:pt x="2223" y="205"/>
                  </a:cubicBezTo>
                  <a:cubicBezTo>
                    <a:pt x="2047" y="84"/>
                    <a:pt x="1636" y="0"/>
                    <a:pt x="1157" y="0"/>
                  </a:cubicBezTo>
                  <a:cubicBezTo>
                    <a:pt x="838" y="0"/>
                    <a:pt x="549" y="37"/>
                    <a:pt x="339" y="98"/>
                  </a:cubicBezTo>
                  <a:cubicBezTo>
                    <a:pt x="235" y="128"/>
                    <a:pt x="150" y="165"/>
                    <a:pt x="91" y="205"/>
                  </a:cubicBezTo>
                  <a:cubicBezTo>
                    <a:pt x="33" y="245"/>
                    <a:pt x="0" y="290"/>
                    <a:pt x="0" y="336"/>
                  </a:cubicBezTo>
                  <a:cubicBezTo>
                    <a:pt x="0" y="370"/>
                    <a:pt x="17" y="402"/>
                    <a:pt x="47" y="432"/>
                  </a:cubicBezTo>
                  <a:cubicBezTo>
                    <a:pt x="78" y="462"/>
                    <a:pt x="122" y="491"/>
                    <a:pt x="179" y="516"/>
                  </a:cubicBezTo>
                  <a:cubicBezTo>
                    <a:pt x="180" y="515"/>
                    <a:pt x="180" y="515"/>
                    <a:pt x="180" y="515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01" name="Google Shape;301;p4"/>
            <p:cNvSpPr/>
            <p:nvPr/>
          </p:nvSpPr>
          <p:spPr>
            <a:xfrm>
              <a:off x="1311" y="1421"/>
              <a:ext cx="5056" cy="1194"/>
            </a:xfrm>
            <a:custGeom>
              <a:avLst/>
              <a:gdLst/>
              <a:ahLst/>
              <a:cxnLst/>
              <a:rect l="l" t="t" r="r" b="b"/>
              <a:pathLst>
                <a:path w="2954" h="695" extrusionOk="0">
                  <a:moveTo>
                    <a:pt x="2" y="429"/>
                  </a:moveTo>
                  <a:cubicBezTo>
                    <a:pt x="2" y="371"/>
                    <a:pt x="43" y="315"/>
                    <a:pt x="118" y="263"/>
                  </a:cubicBezTo>
                  <a:cubicBezTo>
                    <a:pt x="341" y="110"/>
                    <a:pt x="866" y="2"/>
                    <a:pt x="1477" y="2"/>
                  </a:cubicBezTo>
                  <a:cubicBezTo>
                    <a:pt x="1885" y="2"/>
                    <a:pt x="2253" y="50"/>
                    <a:pt x="2520" y="127"/>
                  </a:cubicBezTo>
                  <a:cubicBezTo>
                    <a:pt x="2654" y="166"/>
                    <a:pt x="2762" y="212"/>
                    <a:pt x="2836" y="263"/>
                  </a:cubicBezTo>
                  <a:cubicBezTo>
                    <a:pt x="2911" y="315"/>
                    <a:pt x="2952" y="371"/>
                    <a:pt x="2952" y="429"/>
                  </a:cubicBezTo>
                  <a:cubicBezTo>
                    <a:pt x="2952" y="479"/>
                    <a:pt x="2923" y="526"/>
                    <a:pt x="2869" y="571"/>
                  </a:cubicBezTo>
                  <a:cubicBezTo>
                    <a:pt x="2815" y="615"/>
                    <a:pt x="2737" y="656"/>
                    <a:pt x="2638" y="693"/>
                  </a:cubicBezTo>
                  <a:cubicBezTo>
                    <a:pt x="2639" y="695"/>
                    <a:pt x="2639" y="695"/>
                    <a:pt x="2639" y="695"/>
                  </a:cubicBezTo>
                  <a:cubicBezTo>
                    <a:pt x="2737" y="658"/>
                    <a:pt x="2816" y="617"/>
                    <a:pt x="2870" y="572"/>
                  </a:cubicBezTo>
                  <a:cubicBezTo>
                    <a:pt x="2924" y="528"/>
                    <a:pt x="2954" y="480"/>
                    <a:pt x="2954" y="429"/>
                  </a:cubicBezTo>
                  <a:cubicBezTo>
                    <a:pt x="2954" y="370"/>
                    <a:pt x="2912" y="313"/>
                    <a:pt x="2838" y="262"/>
                  </a:cubicBezTo>
                  <a:cubicBezTo>
                    <a:pt x="2613" y="108"/>
                    <a:pt x="2089" y="0"/>
                    <a:pt x="1477" y="0"/>
                  </a:cubicBezTo>
                  <a:cubicBezTo>
                    <a:pt x="1069" y="0"/>
                    <a:pt x="700" y="48"/>
                    <a:pt x="433" y="125"/>
                  </a:cubicBezTo>
                  <a:cubicBezTo>
                    <a:pt x="299" y="164"/>
                    <a:pt x="191" y="210"/>
                    <a:pt x="116" y="262"/>
                  </a:cubicBezTo>
                  <a:cubicBezTo>
                    <a:pt x="42" y="313"/>
                    <a:pt x="0" y="370"/>
                    <a:pt x="0" y="429"/>
                  </a:cubicBezTo>
                  <a:lnTo>
                    <a:pt x="2" y="429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02" name="Google Shape;302;p4"/>
            <p:cNvSpPr/>
            <p:nvPr/>
          </p:nvSpPr>
          <p:spPr>
            <a:xfrm>
              <a:off x="1629" y="1505"/>
              <a:ext cx="4451" cy="653"/>
            </a:xfrm>
            <a:custGeom>
              <a:avLst/>
              <a:gdLst/>
              <a:ahLst/>
              <a:cxnLst/>
              <a:rect l="l" t="t" r="r" b="b"/>
              <a:pathLst>
                <a:path w="2600" h="380" extrusionOk="0">
                  <a:moveTo>
                    <a:pt x="2" y="318"/>
                  </a:moveTo>
                  <a:cubicBezTo>
                    <a:pt x="53" y="229"/>
                    <a:pt x="213" y="149"/>
                    <a:pt x="442" y="93"/>
                  </a:cubicBezTo>
                  <a:cubicBezTo>
                    <a:pt x="670" y="36"/>
                    <a:pt x="967" y="2"/>
                    <a:pt x="1291" y="2"/>
                  </a:cubicBezTo>
                  <a:cubicBezTo>
                    <a:pt x="1652" y="2"/>
                    <a:pt x="1979" y="44"/>
                    <a:pt x="2216" y="113"/>
                  </a:cubicBezTo>
                  <a:cubicBezTo>
                    <a:pt x="2334" y="147"/>
                    <a:pt x="2430" y="188"/>
                    <a:pt x="2496" y="233"/>
                  </a:cubicBezTo>
                  <a:cubicBezTo>
                    <a:pt x="2562" y="279"/>
                    <a:pt x="2598" y="328"/>
                    <a:pt x="2598" y="380"/>
                  </a:cubicBezTo>
                  <a:cubicBezTo>
                    <a:pt x="2600" y="380"/>
                    <a:pt x="2600" y="380"/>
                    <a:pt x="2600" y="380"/>
                  </a:cubicBezTo>
                  <a:cubicBezTo>
                    <a:pt x="2600" y="327"/>
                    <a:pt x="2563" y="277"/>
                    <a:pt x="2497" y="232"/>
                  </a:cubicBezTo>
                  <a:cubicBezTo>
                    <a:pt x="2298" y="95"/>
                    <a:pt x="1833" y="0"/>
                    <a:pt x="1291" y="0"/>
                  </a:cubicBezTo>
                  <a:cubicBezTo>
                    <a:pt x="967" y="0"/>
                    <a:pt x="670" y="34"/>
                    <a:pt x="441" y="91"/>
                  </a:cubicBezTo>
                  <a:cubicBezTo>
                    <a:pt x="213" y="147"/>
                    <a:pt x="52" y="227"/>
                    <a:pt x="0" y="317"/>
                  </a:cubicBezTo>
                  <a:lnTo>
                    <a:pt x="2" y="318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03" name="Google Shape;303;p4"/>
            <p:cNvSpPr/>
            <p:nvPr/>
          </p:nvSpPr>
          <p:spPr>
            <a:xfrm>
              <a:off x="2588" y="1797"/>
              <a:ext cx="1046" cy="361"/>
            </a:xfrm>
            <a:custGeom>
              <a:avLst/>
              <a:gdLst/>
              <a:ahLst/>
              <a:cxnLst/>
              <a:rect l="l" t="t" r="r" b="b"/>
              <a:pathLst>
                <a:path w="611" h="210" extrusionOk="0">
                  <a:moveTo>
                    <a:pt x="2" y="210"/>
                  </a:moveTo>
                  <a:cubicBezTo>
                    <a:pt x="2" y="185"/>
                    <a:pt x="18" y="160"/>
                    <a:pt x="48" y="136"/>
                  </a:cubicBezTo>
                  <a:cubicBezTo>
                    <a:pt x="138" y="67"/>
                    <a:pt x="351" y="15"/>
                    <a:pt x="611" y="2"/>
                  </a:cubicBezTo>
                  <a:cubicBezTo>
                    <a:pt x="611" y="0"/>
                    <a:pt x="611" y="0"/>
                    <a:pt x="611" y="0"/>
                  </a:cubicBezTo>
                  <a:cubicBezTo>
                    <a:pt x="438" y="9"/>
                    <a:pt x="285" y="35"/>
                    <a:pt x="176" y="72"/>
                  </a:cubicBezTo>
                  <a:cubicBezTo>
                    <a:pt x="121" y="90"/>
                    <a:pt x="77" y="111"/>
                    <a:pt x="47" y="135"/>
                  </a:cubicBezTo>
                  <a:cubicBezTo>
                    <a:pt x="17" y="158"/>
                    <a:pt x="0" y="184"/>
                    <a:pt x="0" y="210"/>
                  </a:cubicBezTo>
                  <a:lnTo>
                    <a:pt x="2" y="21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04" name="Google Shape;304;p4"/>
            <p:cNvSpPr/>
            <p:nvPr/>
          </p:nvSpPr>
          <p:spPr>
            <a:xfrm>
              <a:off x="1311" y="2158"/>
              <a:ext cx="4517" cy="739"/>
            </a:xfrm>
            <a:custGeom>
              <a:avLst/>
              <a:gdLst/>
              <a:ahLst/>
              <a:cxnLst/>
              <a:rect l="l" t="t" r="r" b="b"/>
              <a:pathLst>
                <a:path w="2639" h="430" extrusionOk="0">
                  <a:moveTo>
                    <a:pt x="2638" y="264"/>
                  </a:moveTo>
                  <a:cubicBezTo>
                    <a:pt x="2368" y="364"/>
                    <a:pt x="1948" y="428"/>
                    <a:pt x="1477" y="428"/>
                  </a:cubicBezTo>
                  <a:cubicBezTo>
                    <a:pt x="1069" y="428"/>
                    <a:pt x="701" y="380"/>
                    <a:pt x="434" y="302"/>
                  </a:cubicBezTo>
                  <a:cubicBezTo>
                    <a:pt x="300" y="264"/>
                    <a:pt x="192" y="218"/>
                    <a:pt x="118" y="166"/>
                  </a:cubicBezTo>
                  <a:cubicBezTo>
                    <a:pt x="43" y="115"/>
                    <a:pt x="2" y="59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0"/>
                    <a:pt x="42" y="117"/>
                    <a:pt x="116" y="168"/>
                  </a:cubicBezTo>
                  <a:cubicBezTo>
                    <a:pt x="341" y="322"/>
                    <a:pt x="865" y="430"/>
                    <a:pt x="1477" y="430"/>
                  </a:cubicBezTo>
                  <a:cubicBezTo>
                    <a:pt x="1949" y="430"/>
                    <a:pt x="2368" y="366"/>
                    <a:pt x="2639" y="266"/>
                  </a:cubicBezTo>
                  <a:lnTo>
                    <a:pt x="2638" y="264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05" name="Google Shape;305;p4"/>
            <p:cNvSpPr/>
            <p:nvPr/>
          </p:nvSpPr>
          <p:spPr>
            <a:xfrm>
              <a:off x="1599" y="2050"/>
              <a:ext cx="4481" cy="763"/>
            </a:xfrm>
            <a:custGeom>
              <a:avLst/>
              <a:gdLst/>
              <a:ahLst/>
              <a:cxnLst/>
              <a:rect l="l" t="t" r="r" b="b"/>
              <a:pathLst>
                <a:path w="2618" h="444" extrusionOk="0">
                  <a:moveTo>
                    <a:pt x="2616" y="63"/>
                  </a:moveTo>
                  <a:cubicBezTo>
                    <a:pt x="2616" y="115"/>
                    <a:pt x="2580" y="165"/>
                    <a:pt x="2514" y="210"/>
                  </a:cubicBezTo>
                  <a:cubicBezTo>
                    <a:pt x="2315" y="346"/>
                    <a:pt x="1851" y="442"/>
                    <a:pt x="1309" y="442"/>
                  </a:cubicBezTo>
                  <a:cubicBezTo>
                    <a:pt x="948" y="442"/>
                    <a:pt x="621" y="400"/>
                    <a:pt x="384" y="331"/>
                  </a:cubicBezTo>
                  <a:cubicBezTo>
                    <a:pt x="266" y="297"/>
                    <a:pt x="170" y="256"/>
                    <a:pt x="104" y="210"/>
                  </a:cubicBezTo>
                  <a:cubicBezTo>
                    <a:pt x="38" y="165"/>
                    <a:pt x="2" y="115"/>
                    <a:pt x="2" y="63"/>
                  </a:cubicBezTo>
                  <a:cubicBezTo>
                    <a:pt x="2" y="42"/>
                    <a:pt x="8" y="21"/>
                    <a:pt x="20" y="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6" y="21"/>
                    <a:pt x="0" y="42"/>
                    <a:pt x="0" y="63"/>
                  </a:cubicBezTo>
                  <a:cubicBezTo>
                    <a:pt x="0" y="116"/>
                    <a:pt x="37" y="166"/>
                    <a:pt x="103" y="212"/>
                  </a:cubicBezTo>
                  <a:cubicBezTo>
                    <a:pt x="302" y="349"/>
                    <a:pt x="767" y="444"/>
                    <a:pt x="1309" y="444"/>
                  </a:cubicBezTo>
                  <a:cubicBezTo>
                    <a:pt x="1670" y="444"/>
                    <a:pt x="1997" y="402"/>
                    <a:pt x="2234" y="333"/>
                  </a:cubicBezTo>
                  <a:cubicBezTo>
                    <a:pt x="2353" y="298"/>
                    <a:pt x="2448" y="258"/>
                    <a:pt x="2515" y="212"/>
                  </a:cubicBezTo>
                  <a:cubicBezTo>
                    <a:pt x="2581" y="166"/>
                    <a:pt x="2618" y="116"/>
                    <a:pt x="2618" y="63"/>
                  </a:cubicBezTo>
                  <a:lnTo>
                    <a:pt x="2616" y="6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5320" y="1880"/>
              <a:ext cx="320" cy="319"/>
            </a:xfrm>
            <a:prstGeom prst="ellipse">
              <a:avLst/>
            </a:prstGeom>
            <a:solidFill>
              <a:srgbClr val="B3897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2139" y="2108"/>
              <a:ext cx="3400" cy="547"/>
            </a:xfrm>
            <a:custGeom>
              <a:avLst/>
              <a:gdLst/>
              <a:ahLst/>
              <a:cxnLst/>
              <a:rect l="l" t="t" r="r" b="b"/>
              <a:pathLst>
                <a:path w="1986" h="318" extrusionOk="0">
                  <a:moveTo>
                    <a:pt x="1979" y="0"/>
                  </a:moveTo>
                  <a:cubicBezTo>
                    <a:pt x="1982" y="10"/>
                    <a:pt x="1984" y="20"/>
                    <a:pt x="1984" y="29"/>
                  </a:cubicBezTo>
                  <a:cubicBezTo>
                    <a:pt x="1984" y="69"/>
                    <a:pt x="1957" y="106"/>
                    <a:pt x="1906" y="141"/>
                  </a:cubicBezTo>
                  <a:cubicBezTo>
                    <a:pt x="1756" y="244"/>
                    <a:pt x="1404" y="316"/>
                    <a:pt x="993" y="316"/>
                  </a:cubicBezTo>
                  <a:cubicBezTo>
                    <a:pt x="719" y="316"/>
                    <a:pt x="471" y="284"/>
                    <a:pt x="292" y="232"/>
                  </a:cubicBezTo>
                  <a:cubicBezTo>
                    <a:pt x="202" y="206"/>
                    <a:pt x="130" y="175"/>
                    <a:pt x="80" y="141"/>
                  </a:cubicBezTo>
                  <a:cubicBezTo>
                    <a:pt x="29" y="106"/>
                    <a:pt x="2" y="69"/>
                    <a:pt x="2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70"/>
                    <a:pt x="28" y="108"/>
                    <a:pt x="78" y="142"/>
                  </a:cubicBezTo>
                  <a:cubicBezTo>
                    <a:pt x="229" y="246"/>
                    <a:pt x="582" y="318"/>
                    <a:pt x="993" y="318"/>
                  </a:cubicBezTo>
                  <a:cubicBezTo>
                    <a:pt x="1267" y="318"/>
                    <a:pt x="1515" y="286"/>
                    <a:pt x="1695" y="234"/>
                  </a:cubicBezTo>
                  <a:cubicBezTo>
                    <a:pt x="1785" y="208"/>
                    <a:pt x="1857" y="177"/>
                    <a:pt x="1908" y="142"/>
                  </a:cubicBezTo>
                  <a:cubicBezTo>
                    <a:pt x="1958" y="108"/>
                    <a:pt x="1986" y="70"/>
                    <a:pt x="1986" y="29"/>
                  </a:cubicBezTo>
                  <a:cubicBezTo>
                    <a:pt x="1986" y="19"/>
                    <a:pt x="1984" y="9"/>
                    <a:pt x="1981" y="0"/>
                  </a:cubicBezTo>
                  <a:lnTo>
                    <a:pt x="1979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4484" y="2120"/>
              <a:ext cx="83" cy="83"/>
            </a:xfrm>
            <a:prstGeom prst="ellipse">
              <a:avLst/>
            </a:prstGeom>
            <a:solidFill>
              <a:srgbClr val="C7725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09" name="Google Shape;309;p4"/>
            <p:cNvSpPr/>
            <p:nvPr/>
          </p:nvSpPr>
          <p:spPr>
            <a:xfrm>
              <a:off x="3495" y="2548"/>
              <a:ext cx="55" cy="55"/>
            </a:xfrm>
            <a:prstGeom prst="ellipse">
              <a:avLst/>
            </a:prstGeom>
            <a:solidFill>
              <a:srgbClr val="EF39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10" name="Google Shape;310;p4"/>
            <p:cNvSpPr/>
            <p:nvPr/>
          </p:nvSpPr>
          <p:spPr>
            <a:xfrm>
              <a:off x="2970" y="2251"/>
              <a:ext cx="118" cy="119"/>
            </a:xfrm>
            <a:prstGeom prst="ellipse">
              <a:avLst/>
            </a:prstGeom>
            <a:solidFill>
              <a:srgbClr val="F263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4796" y="2327"/>
              <a:ext cx="91" cy="91"/>
            </a:xfrm>
            <a:prstGeom prst="ellipse">
              <a:avLst/>
            </a:prstGeom>
            <a:solidFill>
              <a:srgbClr val="426EB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12" name="Google Shape;312;p4"/>
            <p:cNvSpPr/>
            <p:nvPr/>
          </p:nvSpPr>
          <p:spPr>
            <a:xfrm>
              <a:off x="1573" y="1944"/>
              <a:ext cx="156" cy="156"/>
            </a:xfrm>
            <a:prstGeom prst="ellipse">
              <a:avLst/>
            </a:prstGeom>
            <a:solidFill>
              <a:srgbClr val="80ACD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13" name="Google Shape;313;p4"/>
            <p:cNvSpPr/>
            <p:nvPr/>
          </p:nvSpPr>
          <p:spPr>
            <a:xfrm>
              <a:off x="5799" y="2521"/>
              <a:ext cx="147" cy="146"/>
            </a:xfrm>
            <a:prstGeom prst="ellipse">
              <a:avLst/>
            </a:prstGeom>
            <a:solidFill>
              <a:srgbClr val="4160A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14" name="Google Shape;314;p4"/>
            <p:cNvSpPr/>
            <p:nvPr/>
          </p:nvSpPr>
          <p:spPr>
            <a:xfrm>
              <a:off x="1951" y="2287"/>
              <a:ext cx="266" cy="266"/>
            </a:xfrm>
            <a:prstGeom prst="ellipse">
              <a:avLst/>
            </a:prstGeom>
            <a:solidFill>
              <a:srgbClr val="C19BC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1782" y="2301"/>
              <a:ext cx="606" cy="245"/>
            </a:xfrm>
            <a:custGeom>
              <a:avLst/>
              <a:gdLst/>
              <a:ahLst/>
              <a:cxnLst/>
              <a:rect l="l" t="t" r="r" b="b"/>
              <a:pathLst>
                <a:path w="354" h="143" extrusionOk="0">
                  <a:moveTo>
                    <a:pt x="349" y="13"/>
                  </a:moveTo>
                  <a:cubicBezTo>
                    <a:pt x="345" y="0"/>
                    <a:pt x="298" y="4"/>
                    <a:pt x="236" y="20"/>
                  </a:cubicBezTo>
                  <a:cubicBezTo>
                    <a:pt x="239" y="24"/>
                    <a:pt x="242" y="28"/>
                    <a:pt x="245" y="33"/>
                  </a:cubicBezTo>
                  <a:cubicBezTo>
                    <a:pt x="264" y="30"/>
                    <a:pt x="277" y="31"/>
                    <a:pt x="279" y="36"/>
                  </a:cubicBezTo>
                  <a:cubicBezTo>
                    <a:pt x="282" y="45"/>
                    <a:pt x="239" y="68"/>
                    <a:pt x="182" y="87"/>
                  </a:cubicBezTo>
                  <a:cubicBezTo>
                    <a:pt x="126" y="106"/>
                    <a:pt x="78" y="113"/>
                    <a:pt x="75" y="103"/>
                  </a:cubicBezTo>
                  <a:cubicBezTo>
                    <a:pt x="73" y="98"/>
                    <a:pt x="83" y="90"/>
                    <a:pt x="100" y="81"/>
                  </a:cubicBezTo>
                  <a:cubicBezTo>
                    <a:pt x="100" y="77"/>
                    <a:pt x="99" y="73"/>
                    <a:pt x="99" y="69"/>
                  </a:cubicBezTo>
                  <a:cubicBezTo>
                    <a:pt x="99" y="68"/>
                    <a:pt x="99" y="66"/>
                    <a:pt x="100" y="64"/>
                  </a:cubicBezTo>
                  <a:cubicBezTo>
                    <a:pt x="40" y="89"/>
                    <a:pt x="0" y="114"/>
                    <a:pt x="4" y="126"/>
                  </a:cubicBezTo>
                  <a:cubicBezTo>
                    <a:pt x="10" y="143"/>
                    <a:pt x="91" y="130"/>
                    <a:pt x="186" y="99"/>
                  </a:cubicBezTo>
                  <a:cubicBezTo>
                    <a:pt x="282" y="68"/>
                    <a:pt x="354" y="29"/>
                    <a:pt x="349" y="13"/>
                  </a:cubicBezTo>
                  <a:close/>
                </a:path>
              </a:pathLst>
            </a:custGeom>
            <a:solidFill>
              <a:srgbClr val="AB7AB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3433" y="1717"/>
              <a:ext cx="825" cy="829"/>
            </a:xfrm>
            <a:prstGeom prst="ellipse">
              <a:avLst/>
            </a:prstGeom>
            <a:solidFill>
              <a:srgbClr val="F480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3456" y="1739"/>
              <a:ext cx="780" cy="783"/>
            </a:xfrm>
            <a:prstGeom prst="ellipse">
              <a:avLst/>
            </a:prstGeom>
            <a:solidFill>
              <a:srgbClr val="FFD74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3692" y="1804"/>
              <a:ext cx="99" cy="78"/>
            </a:xfrm>
            <a:custGeom>
              <a:avLst/>
              <a:gdLst/>
              <a:ahLst/>
              <a:cxnLst/>
              <a:rect l="l" t="t" r="r" b="b"/>
              <a:pathLst>
                <a:path w="58" h="45" extrusionOk="0">
                  <a:moveTo>
                    <a:pt x="33" y="0"/>
                  </a:moveTo>
                  <a:cubicBezTo>
                    <a:pt x="29" y="0"/>
                    <a:pt x="25" y="1"/>
                    <a:pt x="20" y="3"/>
                  </a:cubicBezTo>
                  <a:cubicBezTo>
                    <a:pt x="7" y="8"/>
                    <a:pt x="0" y="22"/>
                    <a:pt x="4" y="33"/>
                  </a:cubicBezTo>
                  <a:cubicBezTo>
                    <a:pt x="7" y="40"/>
                    <a:pt x="15" y="45"/>
                    <a:pt x="25" y="45"/>
                  </a:cubicBezTo>
                  <a:cubicBezTo>
                    <a:pt x="29" y="45"/>
                    <a:pt x="33" y="44"/>
                    <a:pt x="37" y="42"/>
                  </a:cubicBezTo>
                  <a:cubicBezTo>
                    <a:pt x="50" y="36"/>
                    <a:pt x="58" y="23"/>
                    <a:pt x="53" y="12"/>
                  </a:cubicBezTo>
                  <a:cubicBezTo>
                    <a:pt x="50" y="5"/>
                    <a:pt x="42" y="0"/>
                    <a:pt x="33" y="0"/>
                  </a:cubicBezTo>
                </a:path>
              </a:pathLst>
            </a:custGeom>
            <a:solidFill>
              <a:srgbClr val="F9B02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3490" y="1944"/>
              <a:ext cx="164" cy="192"/>
            </a:xfrm>
            <a:custGeom>
              <a:avLst/>
              <a:gdLst/>
              <a:ahLst/>
              <a:cxnLst/>
              <a:rect l="l" t="t" r="r" b="b"/>
              <a:pathLst>
                <a:path w="96" h="112" extrusionOk="0">
                  <a:moveTo>
                    <a:pt x="52" y="0"/>
                  </a:moveTo>
                  <a:cubicBezTo>
                    <a:pt x="31" y="0"/>
                    <a:pt x="11" y="20"/>
                    <a:pt x="6" y="48"/>
                  </a:cubicBezTo>
                  <a:cubicBezTo>
                    <a:pt x="0" y="79"/>
                    <a:pt x="15" y="107"/>
                    <a:pt x="38" y="111"/>
                  </a:cubicBezTo>
                  <a:cubicBezTo>
                    <a:pt x="40" y="111"/>
                    <a:pt x="42" y="112"/>
                    <a:pt x="44" y="112"/>
                  </a:cubicBezTo>
                  <a:cubicBezTo>
                    <a:pt x="65" y="112"/>
                    <a:pt x="85" y="92"/>
                    <a:pt x="90" y="64"/>
                  </a:cubicBezTo>
                  <a:cubicBezTo>
                    <a:pt x="96" y="33"/>
                    <a:pt x="81" y="5"/>
                    <a:pt x="58" y="1"/>
                  </a:cubicBezTo>
                  <a:cubicBezTo>
                    <a:pt x="56" y="1"/>
                    <a:pt x="54" y="0"/>
                    <a:pt x="52" y="0"/>
                  </a:cubicBezTo>
                </a:path>
              </a:pathLst>
            </a:custGeom>
            <a:solidFill>
              <a:srgbClr val="F9B02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3937" y="1880"/>
              <a:ext cx="130" cy="110"/>
            </a:xfrm>
            <a:custGeom>
              <a:avLst/>
              <a:gdLst/>
              <a:ahLst/>
              <a:cxnLst/>
              <a:rect l="l" t="t" r="r" b="b"/>
              <a:pathLst>
                <a:path w="76" h="64" extrusionOk="0">
                  <a:moveTo>
                    <a:pt x="34" y="0"/>
                  </a:moveTo>
                  <a:cubicBezTo>
                    <a:pt x="24" y="0"/>
                    <a:pt x="15" y="5"/>
                    <a:pt x="10" y="13"/>
                  </a:cubicBezTo>
                  <a:cubicBezTo>
                    <a:pt x="0" y="27"/>
                    <a:pt x="5" y="47"/>
                    <a:pt x="21" y="58"/>
                  </a:cubicBezTo>
                  <a:cubicBezTo>
                    <a:pt x="27" y="62"/>
                    <a:pt x="35" y="64"/>
                    <a:pt x="42" y="64"/>
                  </a:cubicBezTo>
                  <a:cubicBezTo>
                    <a:pt x="52" y="64"/>
                    <a:pt x="61" y="60"/>
                    <a:pt x="67" y="52"/>
                  </a:cubicBezTo>
                  <a:cubicBezTo>
                    <a:pt x="76" y="38"/>
                    <a:pt x="71" y="18"/>
                    <a:pt x="56" y="7"/>
                  </a:cubicBezTo>
                  <a:cubicBezTo>
                    <a:pt x="49" y="3"/>
                    <a:pt x="41" y="0"/>
                    <a:pt x="34" y="0"/>
                  </a:cubicBezTo>
                </a:path>
              </a:pathLst>
            </a:custGeom>
            <a:solidFill>
              <a:srgbClr val="F9B02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3933" y="2086"/>
              <a:ext cx="45" cy="45"/>
            </a:xfrm>
            <a:prstGeom prst="ellipse">
              <a:avLst/>
            </a:prstGeom>
            <a:solidFill>
              <a:srgbClr val="F9B02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3772" y="2117"/>
              <a:ext cx="137" cy="137"/>
            </a:xfrm>
            <a:prstGeom prst="ellipse">
              <a:avLst/>
            </a:prstGeom>
            <a:solidFill>
              <a:srgbClr val="F9B02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3834" y="2127"/>
              <a:ext cx="402" cy="395"/>
            </a:xfrm>
            <a:custGeom>
              <a:avLst/>
              <a:gdLst/>
              <a:ahLst/>
              <a:cxnLst/>
              <a:rect l="l" t="t" r="r" b="b"/>
              <a:pathLst>
                <a:path w="235" h="230" extrusionOk="0">
                  <a:moveTo>
                    <a:pt x="7" y="230"/>
                  </a:moveTo>
                  <a:cubicBezTo>
                    <a:pt x="7" y="230"/>
                    <a:pt x="7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moveTo>
                    <a:pt x="6" y="230"/>
                  </a:moveTo>
                  <a:cubicBezTo>
                    <a:pt x="6" y="230"/>
                    <a:pt x="6" y="230"/>
                    <a:pt x="7" y="230"/>
                  </a:cubicBezTo>
                  <a:cubicBezTo>
                    <a:pt x="6" y="230"/>
                    <a:pt x="6" y="230"/>
                    <a:pt x="6" y="230"/>
                  </a:cubicBezTo>
                  <a:moveTo>
                    <a:pt x="6" y="230"/>
                  </a:moveTo>
                  <a:cubicBezTo>
                    <a:pt x="6" y="230"/>
                    <a:pt x="6" y="230"/>
                    <a:pt x="6" y="230"/>
                  </a:cubicBezTo>
                  <a:cubicBezTo>
                    <a:pt x="6" y="230"/>
                    <a:pt x="6" y="230"/>
                    <a:pt x="6" y="230"/>
                  </a:cubicBezTo>
                  <a:moveTo>
                    <a:pt x="6" y="230"/>
                  </a:moveTo>
                  <a:cubicBezTo>
                    <a:pt x="6" y="230"/>
                    <a:pt x="6" y="230"/>
                    <a:pt x="6" y="230"/>
                  </a:cubicBezTo>
                  <a:cubicBezTo>
                    <a:pt x="6" y="230"/>
                    <a:pt x="6" y="230"/>
                    <a:pt x="6" y="230"/>
                  </a:cubicBezTo>
                  <a:moveTo>
                    <a:pt x="5" y="230"/>
                  </a:moveTo>
                  <a:cubicBezTo>
                    <a:pt x="5" y="230"/>
                    <a:pt x="5" y="230"/>
                    <a:pt x="6" y="230"/>
                  </a:cubicBezTo>
                  <a:cubicBezTo>
                    <a:pt x="5" y="230"/>
                    <a:pt x="5" y="230"/>
                    <a:pt x="5" y="230"/>
                  </a:cubicBezTo>
                  <a:moveTo>
                    <a:pt x="5" y="230"/>
                  </a:moveTo>
                  <a:cubicBezTo>
                    <a:pt x="5" y="230"/>
                    <a:pt x="5" y="230"/>
                    <a:pt x="5" y="230"/>
                  </a:cubicBezTo>
                  <a:cubicBezTo>
                    <a:pt x="5" y="230"/>
                    <a:pt x="5" y="230"/>
                    <a:pt x="5" y="230"/>
                  </a:cubicBezTo>
                  <a:moveTo>
                    <a:pt x="4" y="230"/>
                  </a:moveTo>
                  <a:cubicBezTo>
                    <a:pt x="5" y="230"/>
                    <a:pt x="5" y="230"/>
                    <a:pt x="5" y="230"/>
                  </a:cubicBezTo>
                  <a:cubicBezTo>
                    <a:pt x="5" y="230"/>
                    <a:pt x="5" y="230"/>
                    <a:pt x="4" y="230"/>
                  </a:cubicBezTo>
                  <a:moveTo>
                    <a:pt x="4" y="230"/>
                  </a:moveTo>
                  <a:cubicBezTo>
                    <a:pt x="4" y="230"/>
                    <a:pt x="4" y="230"/>
                    <a:pt x="4" y="230"/>
                  </a:cubicBezTo>
                  <a:cubicBezTo>
                    <a:pt x="4" y="230"/>
                    <a:pt x="4" y="230"/>
                    <a:pt x="4" y="230"/>
                  </a:cubicBezTo>
                  <a:moveTo>
                    <a:pt x="4" y="230"/>
                  </a:moveTo>
                  <a:cubicBezTo>
                    <a:pt x="4" y="230"/>
                    <a:pt x="4" y="230"/>
                    <a:pt x="4" y="230"/>
                  </a:cubicBezTo>
                  <a:cubicBezTo>
                    <a:pt x="4" y="230"/>
                    <a:pt x="4" y="230"/>
                    <a:pt x="4" y="230"/>
                  </a:cubicBezTo>
                  <a:moveTo>
                    <a:pt x="3" y="230"/>
                  </a:moveTo>
                  <a:cubicBezTo>
                    <a:pt x="3" y="230"/>
                    <a:pt x="4" y="230"/>
                    <a:pt x="4" y="230"/>
                  </a:cubicBezTo>
                  <a:cubicBezTo>
                    <a:pt x="4" y="230"/>
                    <a:pt x="3" y="230"/>
                    <a:pt x="3" y="230"/>
                  </a:cubicBezTo>
                  <a:moveTo>
                    <a:pt x="3" y="230"/>
                  </a:moveTo>
                  <a:cubicBezTo>
                    <a:pt x="3" y="230"/>
                    <a:pt x="3" y="230"/>
                    <a:pt x="3" y="230"/>
                  </a:cubicBezTo>
                  <a:cubicBezTo>
                    <a:pt x="3" y="230"/>
                    <a:pt x="3" y="230"/>
                    <a:pt x="3" y="230"/>
                  </a:cubicBezTo>
                  <a:moveTo>
                    <a:pt x="3" y="230"/>
                  </a:moveTo>
                  <a:cubicBezTo>
                    <a:pt x="3" y="230"/>
                    <a:pt x="3" y="230"/>
                    <a:pt x="3" y="230"/>
                  </a:cubicBezTo>
                  <a:cubicBezTo>
                    <a:pt x="3" y="230"/>
                    <a:pt x="3" y="230"/>
                    <a:pt x="3" y="230"/>
                  </a:cubicBezTo>
                  <a:moveTo>
                    <a:pt x="2" y="230"/>
                  </a:moveTo>
                  <a:cubicBezTo>
                    <a:pt x="2" y="230"/>
                    <a:pt x="2" y="230"/>
                    <a:pt x="3" y="230"/>
                  </a:cubicBezTo>
                  <a:cubicBezTo>
                    <a:pt x="2" y="230"/>
                    <a:pt x="2" y="230"/>
                    <a:pt x="2" y="230"/>
                  </a:cubicBezTo>
                  <a:moveTo>
                    <a:pt x="2" y="230"/>
                  </a:moveTo>
                  <a:cubicBezTo>
                    <a:pt x="2" y="230"/>
                    <a:pt x="2" y="230"/>
                    <a:pt x="2" y="230"/>
                  </a:cubicBezTo>
                  <a:cubicBezTo>
                    <a:pt x="2" y="230"/>
                    <a:pt x="2" y="230"/>
                    <a:pt x="2" y="230"/>
                  </a:cubicBezTo>
                  <a:moveTo>
                    <a:pt x="2" y="230"/>
                  </a:moveTo>
                  <a:cubicBezTo>
                    <a:pt x="2" y="230"/>
                    <a:pt x="2" y="230"/>
                    <a:pt x="2" y="230"/>
                  </a:cubicBezTo>
                  <a:cubicBezTo>
                    <a:pt x="2" y="230"/>
                    <a:pt x="2" y="230"/>
                    <a:pt x="2" y="230"/>
                  </a:cubicBezTo>
                  <a:moveTo>
                    <a:pt x="1" y="230"/>
                  </a:moveTo>
                  <a:cubicBezTo>
                    <a:pt x="1" y="230"/>
                    <a:pt x="1" y="230"/>
                    <a:pt x="1" y="230"/>
                  </a:cubicBezTo>
                  <a:cubicBezTo>
                    <a:pt x="1" y="230"/>
                    <a:pt x="1" y="230"/>
                    <a:pt x="1" y="230"/>
                  </a:cubicBezTo>
                  <a:moveTo>
                    <a:pt x="1" y="230"/>
                  </a:moveTo>
                  <a:cubicBezTo>
                    <a:pt x="1" y="230"/>
                    <a:pt x="1" y="230"/>
                    <a:pt x="1" y="230"/>
                  </a:cubicBezTo>
                  <a:cubicBezTo>
                    <a:pt x="1" y="230"/>
                    <a:pt x="1" y="230"/>
                    <a:pt x="1" y="230"/>
                  </a:cubicBezTo>
                  <a:moveTo>
                    <a:pt x="0" y="230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30"/>
                    <a:pt x="0" y="230"/>
                    <a:pt x="0" y="230"/>
                  </a:cubicBezTo>
                  <a:moveTo>
                    <a:pt x="0" y="230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30"/>
                    <a:pt x="0" y="230"/>
                    <a:pt x="0" y="230"/>
                  </a:cubicBezTo>
                  <a:moveTo>
                    <a:pt x="235" y="2"/>
                  </a:moveTo>
                  <a:cubicBezTo>
                    <a:pt x="235" y="2"/>
                    <a:pt x="235" y="2"/>
                    <a:pt x="235" y="2"/>
                  </a:cubicBezTo>
                  <a:cubicBezTo>
                    <a:pt x="235" y="2"/>
                    <a:pt x="235" y="2"/>
                    <a:pt x="235" y="2"/>
                  </a:cubicBezTo>
                  <a:cubicBezTo>
                    <a:pt x="235" y="2"/>
                    <a:pt x="235" y="2"/>
                    <a:pt x="235" y="2"/>
                  </a:cubicBezTo>
                  <a:moveTo>
                    <a:pt x="235" y="2"/>
                  </a:moveTo>
                  <a:cubicBezTo>
                    <a:pt x="235" y="2"/>
                    <a:pt x="235" y="2"/>
                    <a:pt x="235" y="2"/>
                  </a:cubicBezTo>
                  <a:cubicBezTo>
                    <a:pt x="235" y="2"/>
                    <a:pt x="235" y="2"/>
                    <a:pt x="235" y="2"/>
                  </a:cubicBezTo>
                  <a:moveTo>
                    <a:pt x="235" y="1"/>
                  </a:moveTo>
                  <a:cubicBezTo>
                    <a:pt x="235" y="1"/>
                    <a:pt x="235" y="1"/>
                    <a:pt x="235" y="2"/>
                  </a:cubicBezTo>
                  <a:cubicBezTo>
                    <a:pt x="235" y="1"/>
                    <a:pt x="235" y="1"/>
                    <a:pt x="235" y="1"/>
                  </a:cubicBezTo>
                  <a:moveTo>
                    <a:pt x="235" y="1"/>
                  </a:moveTo>
                  <a:cubicBezTo>
                    <a:pt x="235" y="1"/>
                    <a:pt x="235" y="1"/>
                    <a:pt x="235" y="1"/>
                  </a:cubicBezTo>
                  <a:cubicBezTo>
                    <a:pt x="235" y="1"/>
                    <a:pt x="235" y="1"/>
                    <a:pt x="235" y="1"/>
                  </a:cubicBezTo>
                  <a:moveTo>
                    <a:pt x="235" y="1"/>
                  </a:moveTo>
                  <a:cubicBezTo>
                    <a:pt x="235" y="1"/>
                    <a:pt x="235" y="1"/>
                    <a:pt x="235" y="1"/>
                  </a:cubicBezTo>
                  <a:cubicBezTo>
                    <a:pt x="235" y="1"/>
                    <a:pt x="235" y="1"/>
                    <a:pt x="235" y="1"/>
                  </a:cubicBezTo>
                  <a:moveTo>
                    <a:pt x="235" y="0"/>
                  </a:moveTo>
                  <a:cubicBezTo>
                    <a:pt x="235" y="0"/>
                    <a:pt x="235" y="0"/>
                    <a:pt x="235" y="0"/>
                  </a:cubicBezTo>
                  <a:cubicBezTo>
                    <a:pt x="235" y="0"/>
                    <a:pt x="235" y="0"/>
                    <a:pt x="235" y="0"/>
                  </a:cubicBezTo>
                  <a:moveTo>
                    <a:pt x="235" y="0"/>
                  </a:moveTo>
                  <a:cubicBezTo>
                    <a:pt x="235" y="0"/>
                    <a:pt x="235" y="0"/>
                    <a:pt x="235" y="0"/>
                  </a:cubicBezTo>
                  <a:cubicBezTo>
                    <a:pt x="235" y="0"/>
                    <a:pt x="235" y="0"/>
                    <a:pt x="235" y="0"/>
                  </a:cubicBezTo>
                </a:path>
              </a:pathLst>
            </a:custGeom>
            <a:solidFill>
              <a:srgbClr val="F159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24" name="Google Shape;324;p4"/>
            <p:cNvSpPr/>
            <p:nvPr/>
          </p:nvSpPr>
          <p:spPr>
            <a:xfrm>
              <a:off x="3613" y="1940"/>
              <a:ext cx="623" cy="582"/>
            </a:xfrm>
            <a:custGeom>
              <a:avLst/>
              <a:gdLst/>
              <a:ahLst/>
              <a:cxnLst/>
              <a:rect l="l" t="t" r="r" b="b"/>
              <a:pathLst>
                <a:path w="364" h="339" extrusionOk="0">
                  <a:moveTo>
                    <a:pt x="335" y="0"/>
                  </a:moveTo>
                  <a:cubicBezTo>
                    <a:pt x="341" y="21"/>
                    <a:pt x="344" y="43"/>
                    <a:pt x="344" y="65"/>
                  </a:cubicBezTo>
                  <a:cubicBezTo>
                    <a:pt x="344" y="100"/>
                    <a:pt x="337" y="132"/>
                    <a:pt x="324" y="162"/>
                  </a:cubicBezTo>
                  <a:cubicBezTo>
                    <a:pt x="324" y="161"/>
                    <a:pt x="324" y="161"/>
                    <a:pt x="324" y="161"/>
                  </a:cubicBezTo>
                  <a:cubicBezTo>
                    <a:pt x="318" y="157"/>
                    <a:pt x="312" y="155"/>
                    <a:pt x="304" y="155"/>
                  </a:cubicBezTo>
                  <a:cubicBezTo>
                    <a:pt x="289" y="155"/>
                    <a:pt x="270" y="164"/>
                    <a:pt x="256" y="181"/>
                  </a:cubicBezTo>
                  <a:cubicBezTo>
                    <a:pt x="235" y="205"/>
                    <a:pt x="231" y="237"/>
                    <a:pt x="247" y="251"/>
                  </a:cubicBezTo>
                  <a:cubicBezTo>
                    <a:pt x="249" y="252"/>
                    <a:pt x="251" y="253"/>
                    <a:pt x="253" y="254"/>
                  </a:cubicBezTo>
                  <a:cubicBezTo>
                    <a:pt x="219" y="282"/>
                    <a:pt x="177" y="301"/>
                    <a:pt x="131" y="308"/>
                  </a:cubicBezTo>
                  <a:cubicBezTo>
                    <a:pt x="135" y="297"/>
                    <a:pt x="122" y="281"/>
                    <a:pt x="101" y="274"/>
                  </a:cubicBezTo>
                  <a:cubicBezTo>
                    <a:pt x="94" y="271"/>
                    <a:pt x="86" y="270"/>
                    <a:pt x="80" y="270"/>
                  </a:cubicBezTo>
                  <a:cubicBezTo>
                    <a:pt x="68" y="270"/>
                    <a:pt x="58" y="274"/>
                    <a:pt x="56" y="282"/>
                  </a:cubicBezTo>
                  <a:cubicBezTo>
                    <a:pt x="52" y="291"/>
                    <a:pt x="60" y="303"/>
                    <a:pt x="73" y="311"/>
                  </a:cubicBezTo>
                  <a:cubicBezTo>
                    <a:pt x="47" y="309"/>
                    <a:pt x="23" y="303"/>
                    <a:pt x="0" y="294"/>
                  </a:cubicBezTo>
                  <a:cubicBezTo>
                    <a:pt x="36" y="321"/>
                    <a:pt x="81" y="338"/>
                    <a:pt x="129" y="339"/>
                  </a:cubicBezTo>
                  <a:cubicBezTo>
                    <a:pt x="129" y="339"/>
                    <a:pt x="129" y="339"/>
                    <a:pt x="129" y="339"/>
                  </a:cubicBezTo>
                  <a:cubicBezTo>
                    <a:pt x="129" y="339"/>
                    <a:pt x="129" y="339"/>
                    <a:pt x="129" y="339"/>
                  </a:cubicBezTo>
                  <a:cubicBezTo>
                    <a:pt x="129" y="339"/>
                    <a:pt x="129" y="339"/>
                    <a:pt x="129" y="339"/>
                  </a:cubicBezTo>
                  <a:cubicBezTo>
                    <a:pt x="129" y="339"/>
                    <a:pt x="130" y="339"/>
                    <a:pt x="130" y="339"/>
                  </a:cubicBezTo>
                  <a:cubicBezTo>
                    <a:pt x="130" y="339"/>
                    <a:pt x="130" y="339"/>
                    <a:pt x="130" y="339"/>
                  </a:cubicBezTo>
                  <a:cubicBezTo>
                    <a:pt x="130" y="339"/>
                    <a:pt x="130" y="339"/>
                    <a:pt x="130" y="339"/>
                  </a:cubicBezTo>
                  <a:cubicBezTo>
                    <a:pt x="130" y="339"/>
                    <a:pt x="130" y="339"/>
                    <a:pt x="130" y="339"/>
                  </a:cubicBezTo>
                  <a:cubicBezTo>
                    <a:pt x="130" y="339"/>
                    <a:pt x="131" y="339"/>
                    <a:pt x="131" y="339"/>
                  </a:cubicBezTo>
                  <a:cubicBezTo>
                    <a:pt x="131" y="339"/>
                    <a:pt x="131" y="339"/>
                    <a:pt x="131" y="339"/>
                  </a:cubicBezTo>
                  <a:cubicBezTo>
                    <a:pt x="131" y="339"/>
                    <a:pt x="131" y="339"/>
                    <a:pt x="131" y="339"/>
                  </a:cubicBezTo>
                  <a:cubicBezTo>
                    <a:pt x="131" y="339"/>
                    <a:pt x="131" y="339"/>
                    <a:pt x="131" y="339"/>
                  </a:cubicBezTo>
                  <a:cubicBezTo>
                    <a:pt x="131" y="339"/>
                    <a:pt x="131" y="339"/>
                    <a:pt x="131" y="339"/>
                  </a:cubicBezTo>
                  <a:cubicBezTo>
                    <a:pt x="131" y="339"/>
                    <a:pt x="131" y="339"/>
                    <a:pt x="132" y="339"/>
                  </a:cubicBezTo>
                  <a:cubicBezTo>
                    <a:pt x="132" y="339"/>
                    <a:pt x="132" y="339"/>
                    <a:pt x="132" y="339"/>
                  </a:cubicBezTo>
                  <a:cubicBezTo>
                    <a:pt x="132" y="339"/>
                    <a:pt x="132" y="339"/>
                    <a:pt x="132" y="339"/>
                  </a:cubicBezTo>
                  <a:cubicBezTo>
                    <a:pt x="132" y="339"/>
                    <a:pt x="132" y="339"/>
                    <a:pt x="132" y="339"/>
                  </a:cubicBezTo>
                  <a:cubicBezTo>
                    <a:pt x="132" y="339"/>
                    <a:pt x="132" y="339"/>
                    <a:pt x="132" y="339"/>
                  </a:cubicBezTo>
                  <a:cubicBezTo>
                    <a:pt x="132" y="339"/>
                    <a:pt x="132" y="339"/>
                    <a:pt x="132" y="339"/>
                  </a:cubicBezTo>
                  <a:cubicBezTo>
                    <a:pt x="132" y="339"/>
                    <a:pt x="133" y="339"/>
                    <a:pt x="133" y="339"/>
                  </a:cubicBezTo>
                  <a:cubicBezTo>
                    <a:pt x="133" y="339"/>
                    <a:pt x="133" y="339"/>
                    <a:pt x="133" y="339"/>
                  </a:cubicBezTo>
                  <a:cubicBezTo>
                    <a:pt x="133" y="339"/>
                    <a:pt x="133" y="339"/>
                    <a:pt x="133" y="339"/>
                  </a:cubicBezTo>
                  <a:cubicBezTo>
                    <a:pt x="133" y="339"/>
                    <a:pt x="133" y="339"/>
                    <a:pt x="133" y="339"/>
                  </a:cubicBezTo>
                  <a:cubicBezTo>
                    <a:pt x="133" y="339"/>
                    <a:pt x="133" y="339"/>
                    <a:pt x="133" y="339"/>
                  </a:cubicBezTo>
                  <a:cubicBezTo>
                    <a:pt x="133" y="339"/>
                    <a:pt x="133" y="339"/>
                    <a:pt x="133" y="339"/>
                  </a:cubicBezTo>
                  <a:cubicBezTo>
                    <a:pt x="134" y="339"/>
                    <a:pt x="134" y="339"/>
                    <a:pt x="134" y="339"/>
                  </a:cubicBezTo>
                  <a:cubicBezTo>
                    <a:pt x="134" y="339"/>
                    <a:pt x="134" y="339"/>
                    <a:pt x="134" y="339"/>
                  </a:cubicBezTo>
                  <a:cubicBezTo>
                    <a:pt x="134" y="339"/>
                    <a:pt x="134" y="339"/>
                    <a:pt x="134" y="339"/>
                  </a:cubicBezTo>
                  <a:cubicBezTo>
                    <a:pt x="134" y="339"/>
                    <a:pt x="134" y="339"/>
                    <a:pt x="134" y="339"/>
                  </a:cubicBezTo>
                  <a:cubicBezTo>
                    <a:pt x="134" y="339"/>
                    <a:pt x="134" y="339"/>
                    <a:pt x="135" y="339"/>
                  </a:cubicBezTo>
                  <a:cubicBezTo>
                    <a:pt x="135" y="339"/>
                    <a:pt x="135" y="339"/>
                    <a:pt x="135" y="339"/>
                  </a:cubicBezTo>
                  <a:cubicBezTo>
                    <a:pt x="135" y="339"/>
                    <a:pt x="135" y="339"/>
                    <a:pt x="135" y="339"/>
                  </a:cubicBezTo>
                  <a:cubicBezTo>
                    <a:pt x="135" y="339"/>
                    <a:pt x="135" y="339"/>
                    <a:pt x="135" y="339"/>
                  </a:cubicBezTo>
                  <a:cubicBezTo>
                    <a:pt x="135" y="339"/>
                    <a:pt x="135" y="339"/>
                    <a:pt x="135" y="339"/>
                  </a:cubicBezTo>
                  <a:cubicBezTo>
                    <a:pt x="135" y="339"/>
                    <a:pt x="135" y="339"/>
                    <a:pt x="135" y="339"/>
                  </a:cubicBezTo>
                  <a:cubicBezTo>
                    <a:pt x="135" y="339"/>
                    <a:pt x="135" y="339"/>
                    <a:pt x="136" y="339"/>
                  </a:cubicBezTo>
                  <a:cubicBezTo>
                    <a:pt x="136" y="339"/>
                    <a:pt x="136" y="339"/>
                    <a:pt x="136" y="339"/>
                  </a:cubicBezTo>
                  <a:cubicBezTo>
                    <a:pt x="136" y="339"/>
                    <a:pt x="136" y="339"/>
                    <a:pt x="136" y="339"/>
                  </a:cubicBezTo>
                  <a:cubicBezTo>
                    <a:pt x="136" y="339"/>
                    <a:pt x="136" y="339"/>
                    <a:pt x="136" y="339"/>
                  </a:cubicBezTo>
                  <a:cubicBezTo>
                    <a:pt x="262" y="339"/>
                    <a:pt x="364" y="237"/>
                    <a:pt x="364" y="111"/>
                  </a:cubicBezTo>
                  <a:cubicBezTo>
                    <a:pt x="364" y="111"/>
                    <a:pt x="364" y="111"/>
                    <a:pt x="364" y="111"/>
                  </a:cubicBezTo>
                  <a:cubicBezTo>
                    <a:pt x="364" y="111"/>
                    <a:pt x="364" y="111"/>
                    <a:pt x="364" y="111"/>
                  </a:cubicBezTo>
                  <a:cubicBezTo>
                    <a:pt x="364" y="111"/>
                    <a:pt x="364" y="111"/>
                    <a:pt x="364" y="111"/>
                  </a:cubicBezTo>
                  <a:cubicBezTo>
                    <a:pt x="364" y="111"/>
                    <a:pt x="364" y="111"/>
                    <a:pt x="364" y="111"/>
                  </a:cubicBezTo>
                  <a:cubicBezTo>
                    <a:pt x="364" y="110"/>
                    <a:pt x="364" y="110"/>
                    <a:pt x="364" y="110"/>
                  </a:cubicBezTo>
                  <a:cubicBezTo>
                    <a:pt x="364" y="110"/>
                    <a:pt x="364" y="110"/>
                    <a:pt x="364" y="110"/>
                  </a:cubicBezTo>
                  <a:cubicBezTo>
                    <a:pt x="364" y="110"/>
                    <a:pt x="364" y="110"/>
                    <a:pt x="364" y="110"/>
                  </a:cubicBezTo>
                  <a:cubicBezTo>
                    <a:pt x="364" y="110"/>
                    <a:pt x="364" y="110"/>
                    <a:pt x="364" y="110"/>
                  </a:cubicBezTo>
                  <a:cubicBezTo>
                    <a:pt x="364" y="110"/>
                    <a:pt x="364" y="110"/>
                    <a:pt x="364" y="110"/>
                  </a:cubicBezTo>
                  <a:cubicBezTo>
                    <a:pt x="364" y="110"/>
                    <a:pt x="364" y="110"/>
                    <a:pt x="364" y="109"/>
                  </a:cubicBezTo>
                  <a:cubicBezTo>
                    <a:pt x="364" y="109"/>
                    <a:pt x="364" y="109"/>
                    <a:pt x="364" y="109"/>
                  </a:cubicBezTo>
                  <a:cubicBezTo>
                    <a:pt x="364" y="109"/>
                    <a:pt x="364" y="109"/>
                    <a:pt x="364" y="109"/>
                  </a:cubicBezTo>
                  <a:cubicBezTo>
                    <a:pt x="364" y="109"/>
                    <a:pt x="364" y="109"/>
                    <a:pt x="364" y="109"/>
                  </a:cubicBezTo>
                  <a:cubicBezTo>
                    <a:pt x="364" y="69"/>
                    <a:pt x="353" y="32"/>
                    <a:pt x="335" y="0"/>
                  </a:cubicBezTo>
                </a:path>
              </a:pathLst>
            </a:custGeom>
            <a:solidFill>
              <a:srgbClr val="F9B02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25" name="Google Shape;325;p4"/>
            <p:cNvSpPr/>
            <p:nvPr/>
          </p:nvSpPr>
          <p:spPr>
            <a:xfrm>
              <a:off x="3160" y="2007"/>
              <a:ext cx="1372" cy="342"/>
            </a:xfrm>
            <a:custGeom>
              <a:avLst/>
              <a:gdLst/>
              <a:ahLst/>
              <a:cxnLst/>
              <a:rect l="l" t="t" r="r" b="b"/>
              <a:pathLst>
                <a:path w="802" h="199" extrusionOk="0">
                  <a:moveTo>
                    <a:pt x="800" y="90"/>
                  </a:moveTo>
                  <a:cubicBezTo>
                    <a:pt x="800" y="104"/>
                    <a:pt x="789" y="118"/>
                    <a:pt x="769" y="131"/>
                  </a:cubicBezTo>
                  <a:cubicBezTo>
                    <a:pt x="739" y="150"/>
                    <a:pt x="688" y="167"/>
                    <a:pt x="624" y="178"/>
                  </a:cubicBezTo>
                  <a:cubicBezTo>
                    <a:pt x="561" y="190"/>
                    <a:pt x="484" y="197"/>
                    <a:pt x="401" y="197"/>
                  </a:cubicBezTo>
                  <a:cubicBezTo>
                    <a:pt x="291" y="197"/>
                    <a:pt x="191" y="185"/>
                    <a:pt x="118" y="165"/>
                  </a:cubicBezTo>
                  <a:cubicBezTo>
                    <a:pt x="82" y="156"/>
                    <a:pt x="53" y="144"/>
                    <a:pt x="33" y="131"/>
                  </a:cubicBezTo>
                  <a:cubicBezTo>
                    <a:pt x="13" y="118"/>
                    <a:pt x="2" y="104"/>
                    <a:pt x="2" y="90"/>
                  </a:cubicBezTo>
                  <a:cubicBezTo>
                    <a:pt x="2" y="81"/>
                    <a:pt x="6" y="72"/>
                    <a:pt x="14" y="64"/>
                  </a:cubicBezTo>
                  <a:cubicBezTo>
                    <a:pt x="37" y="39"/>
                    <a:pt x="94" y="17"/>
                    <a:pt x="170" y="2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19" y="10"/>
                    <a:pt x="76" y="23"/>
                    <a:pt x="47" y="38"/>
                  </a:cubicBezTo>
                  <a:cubicBezTo>
                    <a:pt x="32" y="46"/>
                    <a:pt x="20" y="54"/>
                    <a:pt x="12" y="63"/>
                  </a:cubicBezTo>
                  <a:cubicBezTo>
                    <a:pt x="4" y="71"/>
                    <a:pt x="0" y="80"/>
                    <a:pt x="0" y="90"/>
                  </a:cubicBezTo>
                  <a:cubicBezTo>
                    <a:pt x="0" y="105"/>
                    <a:pt x="12" y="120"/>
                    <a:pt x="32" y="133"/>
                  </a:cubicBezTo>
                  <a:cubicBezTo>
                    <a:pt x="62" y="152"/>
                    <a:pt x="113" y="169"/>
                    <a:pt x="177" y="180"/>
                  </a:cubicBezTo>
                  <a:cubicBezTo>
                    <a:pt x="241" y="192"/>
                    <a:pt x="318" y="199"/>
                    <a:pt x="401" y="199"/>
                  </a:cubicBezTo>
                  <a:cubicBezTo>
                    <a:pt x="512" y="199"/>
                    <a:pt x="612" y="187"/>
                    <a:pt x="684" y="167"/>
                  </a:cubicBezTo>
                  <a:cubicBezTo>
                    <a:pt x="720" y="157"/>
                    <a:pt x="750" y="146"/>
                    <a:pt x="770" y="133"/>
                  </a:cubicBezTo>
                  <a:cubicBezTo>
                    <a:pt x="790" y="120"/>
                    <a:pt x="802" y="105"/>
                    <a:pt x="802" y="90"/>
                  </a:cubicBezTo>
                  <a:lnTo>
                    <a:pt x="800" y="9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26" name="Google Shape;326;p4"/>
            <p:cNvSpPr/>
            <p:nvPr/>
          </p:nvSpPr>
          <p:spPr>
            <a:xfrm>
              <a:off x="3052" y="1907"/>
              <a:ext cx="1782" cy="521"/>
            </a:xfrm>
            <a:custGeom>
              <a:avLst/>
              <a:gdLst/>
              <a:ahLst/>
              <a:cxnLst/>
              <a:rect l="l" t="t" r="r" b="b"/>
              <a:pathLst>
                <a:path w="1041" h="303" extrusionOk="0">
                  <a:moveTo>
                    <a:pt x="668" y="2"/>
                  </a:moveTo>
                  <a:cubicBezTo>
                    <a:pt x="776" y="13"/>
                    <a:pt x="869" y="33"/>
                    <a:pt x="935" y="58"/>
                  </a:cubicBezTo>
                  <a:cubicBezTo>
                    <a:pt x="968" y="71"/>
                    <a:pt x="994" y="85"/>
                    <a:pt x="1011" y="100"/>
                  </a:cubicBezTo>
                  <a:cubicBezTo>
                    <a:pt x="1029" y="115"/>
                    <a:pt x="1039" y="131"/>
                    <a:pt x="1039" y="147"/>
                  </a:cubicBezTo>
                  <a:cubicBezTo>
                    <a:pt x="1039" y="168"/>
                    <a:pt x="1023" y="188"/>
                    <a:pt x="994" y="206"/>
                  </a:cubicBezTo>
                  <a:cubicBezTo>
                    <a:pt x="907" y="262"/>
                    <a:pt x="702" y="301"/>
                    <a:pt x="464" y="301"/>
                  </a:cubicBezTo>
                  <a:cubicBezTo>
                    <a:pt x="274" y="301"/>
                    <a:pt x="105" y="276"/>
                    <a:pt x="1" y="238"/>
                  </a:cubicBezTo>
                  <a:cubicBezTo>
                    <a:pt x="0" y="240"/>
                    <a:pt x="0" y="240"/>
                    <a:pt x="0" y="240"/>
                  </a:cubicBezTo>
                  <a:cubicBezTo>
                    <a:pt x="105" y="278"/>
                    <a:pt x="274" y="303"/>
                    <a:pt x="464" y="303"/>
                  </a:cubicBezTo>
                  <a:cubicBezTo>
                    <a:pt x="623" y="303"/>
                    <a:pt x="767" y="286"/>
                    <a:pt x="871" y="258"/>
                  </a:cubicBezTo>
                  <a:cubicBezTo>
                    <a:pt x="923" y="244"/>
                    <a:pt x="966" y="227"/>
                    <a:pt x="995" y="208"/>
                  </a:cubicBezTo>
                  <a:cubicBezTo>
                    <a:pt x="1024" y="189"/>
                    <a:pt x="1040" y="169"/>
                    <a:pt x="1041" y="147"/>
                  </a:cubicBezTo>
                  <a:cubicBezTo>
                    <a:pt x="1041" y="130"/>
                    <a:pt x="1031" y="113"/>
                    <a:pt x="1013" y="98"/>
                  </a:cubicBezTo>
                  <a:cubicBezTo>
                    <a:pt x="959" y="53"/>
                    <a:pt x="831" y="17"/>
                    <a:pt x="668" y="0"/>
                  </a:cubicBezTo>
                  <a:lnTo>
                    <a:pt x="668" y="2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27" name="Google Shape;327;p4"/>
            <p:cNvSpPr/>
            <p:nvPr/>
          </p:nvSpPr>
          <p:spPr>
            <a:xfrm>
              <a:off x="2588" y="2158"/>
              <a:ext cx="2223" cy="366"/>
            </a:xfrm>
            <a:custGeom>
              <a:avLst/>
              <a:gdLst/>
              <a:ahLst/>
              <a:cxnLst/>
              <a:rect l="l" t="t" r="r" b="b"/>
              <a:pathLst>
                <a:path w="1299" h="213" extrusionOk="0">
                  <a:moveTo>
                    <a:pt x="1298" y="133"/>
                  </a:moveTo>
                  <a:cubicBezTo>
                    <a:pt x="1165" y="181"/>
                    <a:pt x="960" y="211"/>
                    <a:pt x="731" y="211"/>
                  </a:cubicBezTo>
                  <a:cubicBezTo>
                    <a:pt x="529" y="211"/>
                    <a:pt x="347" y="188"/>
                    <a:pt x="215" y="149"/>
                  </a:cubicBezTo>
                  <a:cubicBezTo>
                    <a:pt x="149" y="130"/>
                    <a:pt x="96" y="107"/>
                    <a:pt x="59" y="82"/>
                  </a:cubicBezTo>
                  <a:cubicBezTo>
                    <a:pt x="22" y="57"/>
                    <a:pt x="2" y="29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0"/>
                    <a:pt x="21" y="58"/>
                    <a:pt x="58" y="84"/>
                  </a:cubicBezTo>
                  <a:cubicBezTo>
                    <a:pt x="169" y="160"/>
                    <a:pt x="428" y="213"/>
                    <a:pt x="731" y="213"/>
                  </a:cubicBezTo>
                  <a:cubicBezTo>
                    <a:pt x="960" y="213"/>
                    <a:pt x="1165" y="183"/>
                    <a:pt x="1299" y="135"/>
                  </a:cubicBezTo>
                  <a:lnTo>
                    <a:pt x="1298" y="13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28" name="Google Shape;328;p4"/>
            <p:cNvSpPr/>
            <p:nvPr/>
          </p:nvSpPr>
          <p:spPr>
            <a:xfrm>
              <a:off x="2165" y="2158"/>
              <a:ext cx="3655" cy="579"/>
            </a:xfrm>
            <a:custGeom>
              <a:avLst/>
              <a:gdLst/>
              <a:ahLst/>
              <a:cxnLst/>
              <a:rect l="l" t="t" r="r" b="b"/>
              <a:pathLst>
                <a:path w="2135" h="337" extrusionOk="0">
                  <a:moveTo>
                    <a:pt x="2133" y="0"/>
                  </a:moveTo>
                  <a:cubicBezTo>
                    <a:pt x="2133" y="46"/>
                    <a:pt x="2101" y="90"/>
                    <a:pt x="2043" y="130"/>
                  </a:cubicBezTo>
                  <a:cubicBezTo>
                    <a:pt x="1867" y="250"/>
                    <a:pt x="1457" y="335"/>
                    <a:pt x="978" y="335"/>
                  </a:cubicBezTo>
                  <a:cubicBezTo>
                    <a:pt x="567" y="335"/>
                    <a:pt x="205" y="273"/>
                    <a:pt x="1" y="179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205" y="275"/>
                    <a:pt x="566" y="337"/>
                    <a:pt x="978" y="337"/>
                  </a:cubicBezTo>
                  <a:cubicBezTo>
                    <a:pt x="1297" y="337"/>
                    <a:pt x="1586" y="299"/>
                    <a:pt x="1796" y="239"/>
                  </a:cubicBezTo>
                  <a:cubicBezTo>
                    <a:pt x="1900" y="208"/>
                    <a:pt x="1985" y="172"/>
                    <a:pt x="2044" y="132"/>
                  </a:cubicBezTo>
                  <a:cubicBezTo>
                    <a:pt x="2102" y="92"/>
                    <a:pt x="2135" y="47"/>
                    <a:pt x="2135" y="0"/>
                  </a:cubicBezTo>
                  <a:lnTo>
                    <a:pt x="2133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</p:grpSp>
      <p:grpSp>
        <p:nvGrpSpPr>
          <p:cNvPr id="329" name="Google Shape;329;p4"/>
          <p:cNvGrpSpPr/>
          <p:nvPr/>
        </p:nvGrpSpPr>
        <p:grpSpPr>
          <a:xfrm>
            <a:off x="4880233" y="4728945"/>
            <a:ext cx="2253275" cy="1378272"/>
            <a:chOff x="4286" y="739"/>
            <a:chExt cx="2364" cy="1446"/>
          </a:xfrm>
        </p:grpSpPr>
        <p:sp>
          <p:nvSpPr>
            <p:cNvPr id="330" name="Google Shape;330;p4"/>
            <p:cNvSpPr/>
            <p:nvPr/>
          </p:nvSpPr>
          <p:spPr>
            <a:xfrm>
              <a:off x="4293" y="739"/>
              <a:ext cx="2357" cy="14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31" name="Google Shape;331;p4"/>
            <p:cNvSpPr/>
            <p:nvPr/>
          </p:nvSpPr>
          <p:spPr>
            <a:xfrm>
              <a:off x="5169" y="1127"/>
              <a:ext cx="144" cy="145"/>
            </a:xfrm>
            <a:prstGeom prst="ellipse">
              <a:avLst/>
            </a:prstGeom>
            <a:solidFill>
              <a:srgbClr val="F4D03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32" name="Google Shape;332;p4"/>
            <p:cNvSpPr/>
            <p:nvPr/>
          </p:nvSpPr>
          <p:spPr>
            <a:xfrm>
              <a:off x="5041" y="1942"/>
              <a:ext cx="166" cy="167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33" name="Google Shape;333;p4"/>
            <p:cNvSpPr/>
            <p:nvPr/>
          </p:nvSpPr>
          <p:spPr>
            <a:xfrm>
              <a:off x="6363" y="1203"/>
              <a:ext cx="287" cy="289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cubicBezTo>
                    <a:pt x="21" y="22"/>
                    <a:pt x="16" y="22"/>
                    <a:pt x="0" y="38"/>
                  </a:cubicBezTo>
                  <a:cubicBezTo>
                    <a:pt x="16" y="22"/>
                    <a:pt x="16" y="16"/>
                    <a:pt x="0" y="0"/>
                  </a:cubicBezTo>
                  <a:cubicBezTo>
                    <a:pt x="16" y="16"/>
                    <a:pt x="21" y="16"/>
                    <a:pt x="38" y="0"/>
                  </a:cubicBezTo>
                  <a:cubicBezTo>
                    <a:pt x="21" y="16"/>
                    <a:pt x="21" y="22"/>
                    <a:pt x="38" y="38"/>
                  </a:cubicBezTo>
                  <a:close/>
                </a:path>
              </a:pathLst>
            </a:custGeom>
            <a:solidFill>
              <a:srgbClr val="F7CA1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34" name="Google Shape;334;p4"/>
            <p:cNvSpPr/>
            <p:nvPr/>
          </p:nvSpPr>
          <p:spPr>
            <a:xfrm>
              <a:off x="4286" y="1873"/>
              <a:ext cx="309" cy="312"/>
            </a:xfrm>
            <a:custGeom>
              <a:avLst/>
              <a:gdLst/>
              <a:ahLst/>
              <a:cxnLst/>
              <a:rect l="l" t="t" r="r" b="b"/>
              <a:pathLst>
                <a:path w="41" h="41" extrusionOk="0">
                  <a:moveTo>
                    <a:pt x="41" y="41"/>
                  </a:moveTo>
                  <a:cubicBezTo>
                    <a:pt x="23" y="23"/>
                    <a:pt x="18" y="23"/>
                    <a:pt x="0" y="41"/>
                  </a:cubicBezTo>
                  <a:cubicBezTo>
                    <a:pt x="18" y="23"/>
                    <a:pt x="18" y="17"/>
                    <a:pt x="0" y="0"/>
                  </a:cubicBezTo>
                  <a:cubicBezTo>
                    <a:pt x="18" y="17"/>
                    <a:pt x="23" y="17"/>
                    <a:pt x="41" y="0"/>
                  </a:cubicBezTo>
                  <a:cubicBezTo>
                    <a:pt x="23" y="17"/>
                    <a:pt x="23" y="23"/>
                    <a:pt x="41" y="41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35" name="Google Shape;335;p4"/>
            <p:cNvSpPr/>
            <p:nvPr/>
          </p:nvSpPr>
          <p:spPr>
            <a:xfrm>
              <a:off x="4391" y="1272"/>
              <a:ext cx="469" cy="472"/>
            </a:xfrm>
            <a:custGeom>
              <a:avLst/>
              <a:gdLst/>
              <a:ahLst/>
              <a:cxnLst/>
              <a:rect l="l" t="t" r="r" b="b"/>
              <a:pathLst>
                <a:path w="62" h="62" extrusionOk="0">
                  <a:moveTo>
                    <a:pt x="62" y="62"/>
                  </a:moveTo>
                  <a:cubicBezTo>
                    <a:pt x="35" y="35"/>
                    <a:pt x="26" y="35"/>
                    <a:pt x="0" y="62"/>
                  </a:cubicBezTo>
                  <a:cubicBezTo>
                    <a:pt x="26" y="35"/>
                    <a:pt x="26" y="26"/>
                    <a:pt x="0" y="0"/>
                  </a:cubicBezTo>
                  <a:cubicBezTo>
                    <a:pt x="26" y="26"/>
                    <a:pt x="35" y="26"/>
                    <a:pt x="62" y="0"/>
                  </a:cubicBezTo>
                  <a:cubicBezTo>
                    <a:pt x="35" y="26"/>
                    <a:pt x="35" y="35"/>
                    <a:pt x="62" y="62"/>
                  </a:cubicBezTo>
                  <a:close/>
                </a:path>
              </a:pathLst>
            </a:custGeom>
            <a:solidFill>
              <a:srgbClr val="F4D03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36" name="Google Shape;336;p4"/>
            <p:cNvSpPr/>
            <p:nvPr/>
          </p:nvSpPr>
          <p:spPr>
            <a:xfrm>
              <a:off x="5766" y="1797"/>
              <a:ext cx="174" cy="175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23" y="23"/>
                  </a:moveTo>
                  <a:cubicBezTo>
                    <a:pt x="14" y="13"/>
                    <a:pt x="10" y="13"/>
                    <a:pt x="0" y="23"/>
                  </a:cubicBezTo>
                  <a:cubicBezTo>
                    <a:pt x="10" y="13"/>
                    <a:pt x="10" y="10"/>
                    <a:pt x="0" y="0"/>
                  </a:cubicBezTo>
                  <a:cubicBezTo>
                    <a:pt x="10" y="10"/>
                    <a:pt x="14" y="10"/>
                    <a:pt x="23" y="0"/>
                  </a:cubicBezTo>
                  <a:cubicBezTo>
                    <a:pt x="14" y="10"/>
                    <a:pt x="14" y="13"/>
                    <a:pt x="23" y="23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37" name="Google Shape;337;p4"/>
            <p:cNvSpPr/>
            <p:nvPr/>
          </p:nvSpPr>
          <p:spPr>
            <a:xfrm>
              <a:off x="5917" y="922"/>
              <a:ext cx="174" cy="175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23" y="23"/>
                  </a:moveTo>
                  <a:cubicBezTo>
                    <a:pt x="13" y="13"/>
                    <a:pt x="9" y="13"/>
                    <a:pt x="0" y="23"/>
                  </a:cubicBezTo>
                  <a:cubicBezTo>
                    <a:pt x="9" y="13"/>
                    <a:pt x="9" y="10"/>
                    <a:pt x="0" y="0"/>
                  </a:cubicBezTo>
                  <a:cubicBezTo>
                    <a:pt x="9" y="10"/>
                    <a:pt x="13" y="10"/>
                    <a:pt x="23" y="0"/>
                  </a:cubicBezTo>
                  <a:cubicBezTo>
                    <a:pt x="13" y="10"/>
                    <a:pt x="13" y="13"/>
                    <a:pt x="23" y="23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38" name="Google Shape;338;p4"/>
            <p:cNvSpPr/>
            <p:nvPr/>
          </p:nvSpPr>
          <p:spPr>
            <a:xfrm>
              <a:off x="5864" y="1492"/>
              <a:ext cx="84" cy="84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39" name="Google Shape;339;p4"/>
            <p:cNvSpPr/>
            <p:nvPr/>
          </p:nvSpPr>
          <p:spPr>
            <a:xfrm>
              <a:off x="4860" y="960"/>
              <a:ext cx="45" cy="45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40" name="Google Shape;340;p4"/>
            <p:cNvSpPr/>
            <p:nvPr/>
          </p:nvSpPr>
          <p:spPr>
            <a:xfrm>
              <a:off x="5260" y="746"/>
              <a:ext cx="83" cy="92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</p:grpSp>
      <p:grpSp>
        <p:nvGrpSpPr>
          <p:cNvPr id="341" name="Google Shape;341;p4"/>
          <p:cNvGrpSpPr/>
          <p:nvPr/>
        </p:nvGrpSpPr>
        <p:grpSpPr>
          <a:xfrm>
            <a:off x="5441837" y="596910"/>
            <a:ext cx="1300564" cy="757592"/>
            <a:chOff x="3489" y="1957"/>
            <a:chExt cx="709" cy="413"/>
          </a:xfrm>
        </p:grpSpPr>
        <p:sp>
          <p:nvSpPr>
            <p:cNvPr id="342" name="Google Shape;342;p4"/>
            <p:cNvSpPr/>
            <p:nvPr/>
          </p:nvSpPr>
          <p:spPr>
            <a:xfrm>
              <a:off x="3489" y="1957"/>
              <a:ext cx="702" cy="4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43" name="Google Shape;343;p4"/>
            <p:cNvSpPr/>
            <p:nvPr/>
          </p:nvSpPr>
          <p:spPr>
            <a:xfrm>
              <a:off x="3821" y="2009"/>
              <a:ext cx="360" cy="189"/>
            </a:xfrm>
            <a:custGeom>
              <a:avLst/>
              <a:gdLst/>
              <a:ahLst/>
              <a:cxnLst/>
              <a:rect l="l" t="t" r="r" b="b"/>
              <a:pathLst>
                <a:path w="209" h="109" extrusionOk="0">
                  <a:moveTo>
                    <a:pt x="203" y="2"/>
                  </a:moveTo>
                  <a:cubicBezTo>
                    <a:pt x="209" y="0"/>
                    <a:pt x="41" y="91"/>
                    <a:pt x="27" y="101"/>
                  </a:cubicBezTo>
                  <a:cubicBezTo>
                    <a:pt x="17" y="109"/>
                    <a:pt x="5" y="106"/>
                    <a:pt x="3" y="101"/>
                  </a:cubicBezTo>
                  <a:cubicBezTo>
                    <a:pt x="0" y="96"/>
                    <a:pt x="4" y="85"/>
                    <a:pt x="17" y="81"/>
                  </a:cubicBezTo>
                  <a:cubicBezTo>
                    <a:pt x="38" y="75"/>
                    <a:pt x="184" y="7"/>
                    <a:pt x="203" y="2"/>
                  </a:cubicBezTo>
                  <a:close/>
                </a:path>
              </a:pathLst>
            </a:custGeom>
            <a:solidFill>
              <a:srgbClr val="EF483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44" name="Google Shape;344;p4"/>
            <p:cNvSpPr/>
            <p:nvPr/>
          </p:nvSpPr>
          <p:spPr>
            <a:xfrm>
              <a:off x="3838" y="2042"/>
              <a:ext cx="274" cy="144"/>
            </a:xfrm>
            <a:custGeom>
              <a:avLst/>
              <a:gdLst/>
              <a:ahLst/>
              <a:cxnLst/>
              <a:rect l="l" t="t" r="r" b="b"/>
              <a:pathLst>
                <a:path w="159" h="83" extrusionOk="0">
                  <a:moveTo>
                    <a:pt x="155" y="1"/>
                  </a:moveTo>
                  <a:cubicBezTo>
                    <a:pt x="159" y="0"/>
                    <a:pt x="25" y="71"/>
                    <a:pt x="16" y="78"/>
                  </a:cubicBezTo>
                  <a:cubicBezTo>
                    <a:pt x="10" y="83"/>
                    <a:pt x="3" y="81"/>
                    <a:pt x="1" y="78"/>
                  </a:cubicBezTo>
                  <a:cubicBezTo>
                    <a:pt x="0" y="75"/>
                    <a:pt x="2" y="68"/>
                    <a:pt x="10" y="66"/>
                  </a:cubicBezTo>
                  <a:cubicBezTo>
                    <a:pt x="23" y="62"/>
                    <a:pt x="143" y="4"/>
                    <a:pt x="155" y="1"/>
                  </a:cubicBezTo>
                  <a:close/>
                </a:path>
              </a:pathLst>
            </a:custGeom>
            <a:solidFill>
              <a:srgbClr val="F5918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45" name="Google Shape;345;p4"/>
            <p:cNvSpPr/>
            <p:nvPr/>
          </p:nvSpPr>
          <p:spPr>
            <a:xfrm>
              <a:off x="3828" y="2146"/>
              <a:ext cx="60" cy="45"/>
            </a:xfrm>
            <a:custGeom>
              <a:avLst/>
              <a:gdLst/>
              <a:ahLst/>
              <a:cxnLst/>
              <a:rect l="l" t="t" r="r" b="b"/>
              <a:pathLst>
                <a:path w="35" h="26" extrusionOk="0">
                  <a:moveTo>
                    <a:pt x="34" y="4"/>
                  </a:moveTo>
                  <a:cubicBezTo>
                    <a:pt x="35" y="8"/>
                    <a:pt x="22" y="20"/>
                    <a:pt x="16" y="23"/>
                  </a:cubicBezTo>
                  <a:cubicBezTo>
                    <a:pt x="10" y="26"/>
                    <a:pt x="4" y="25"/>
                    <a:pt x="2" y="21"/>
                  </a:cubicBezTo>
                  <a:cubicBezTo>
                    <a:pt x="0" y="17"/>
                    <a:pt x="3" y="11"/>
                    <a:pt x="9" y="8"/>
                  </a:cubicBezTo>
                  <a:cubicBezTo>
                    <a:pt x="15" y="6"/>
                    <a:pt x="32" y="0"/>
                    <a:pt x="34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46" name="Google Shape;346;p4"/>
            <p:cNvSpPr/>
            <p:nvPr/>
          </p:nvSpPr>
          <p:spPr>
            <a:xfrm>
              <a:off x="3699" y="2134"/>
              <a:ext cx="396" cy="236"/>
            </a:xfrm>
            <a:custGeom>
              <a:avLst/>
              <a:gdLst/>
              <a:ahLst/>
              <a:cxnLst/>
              <a:rect l="l" t="t" r="r" b="b"/>
              <a:pathLst>
                <a:path w="230" h="136" extrusionOk="0">
                  <a:moveTo>
                    <a:pt x="222" y="3"/>
                  </a:moveTo>
                  <a:cubicBezTo>
                    <a:pt x="230" y="0"/>
                    <a:pt x="52" y="110"/>
                    <a:pt x="35" y="125"/>
                  </a:cubicBezTo>
                  <a:cubicBezTo>
                    <a:pt x="22" y="136"/>
                    <a:pt x="8" y="133"/>
                    <a:pt x="4" y="127"/>
                  </a:cubicBezTo>
                  <a:cubicBezTo>
                    <a:pt x="0" y="121"/>
                    <a:pt x="4" y="106"/>
                    <a:pt x="20" y="101"/>
                  </a:cubicBezTo>
                  <a:cubicBezTo>
                    <a:pt x="47" y="91"/>
                    <a:pt x="199" y="11"/>
                    <a:pt x="222" y="3"/>
                  </a:cubicBezTo>
                  <a:close/>
                </a:path>
              </a:pathLst>
            </a:custGeom>
            <a:solidFill>
              <a:srgbClr val="EF483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47" name="Google Shape;347;p4"/>
            <p:cNvSpPr/>
            <p:nvPr/>
          </p:nvSpPr>
          <p:spPr>
            <a:xfrm>
              <a:off x="3725" y="2167"/>
              <a:ext cx="308" cy="182"/>
            </a:xfrm>
            <a:custGeom>
              <a:avLst/>
              <a:gdLst/>
              <a:ahLst/>
              <a:cxnLst/>
              <a:rect l="l" t="t" r="r" b="b"/>
              <a:pathLst>
                <a:path w="179" h="105" extrusionOk="0">
                  <a:moveTo>
                    <a:pt x="175" y="2"/>
                  </a:moveTo>
                  <a:cubicBezTo>
                    <a:pt x="179" y="0"/>
                    <a:pt x="29" y="91"/>
                    <a:pt x="20" y="99"/>
                  </a:cubicBezTo>
                  <a:cubicBezTo>
                    <a:pt x="12" y="105"/>
                    <a:pt x="4" y="103"/>
                    <a:pt x="2" y="100"/>
                  </a:cubicBezTo>
                  <a:cubicBezTo>
                    <a:pt x="0" y="96"/>
                    <a:pt x="2" y="88"/>
                    <a:pt x="11" y="85"/>
                  </a:cubicBezTo>
                  <a:cubicBezTo>
                    <a:pt x="26" y="80"/>
                    <a:pt x="162" y="7"/>
                    <a:pt x="175" y="2"/>
                  </a:cubicBezTo>
                  <a:close/>
                </a:path>
              </a:pathLst>
            </a:custGeom>
            <a:solidFill>
              <a:srgbClr val="F5918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48" name="Google Shape;348;p4"/>
            <p:cNvSpPr/>
            <p:nvPr/>
          </p:nvSpPr>
          <p:spPr>
            <a:xfrm>
              <a:off x="3709" y="2306"/>
              <a:ext cx="72" cy="52"/>
            </a:xfrm>
            <a:custGeom>
              <a:avLst/>
              <a:gdLst/>
              <a:ahLst/>
              <a:cxnLst/>
              <a:rect l="l" t="t" r="r" b="b"/>
              <a:pathLst>
                <a:path w="42" h="30" extrusionOk="0">
                  <a:moveTo>
                    <a:pt x="40" y="5"/>
                  </a:moveTo>
                  <a:cubicBezTo>
                    <a:pt x="42" y="10"/>
                    <a:pt x="25" y="24"/>
                    <a:pt x="19" y="27"/>
                  </a:cubicBezTo>
                  <a:cubicBezTo>
                    <a:pt x="12" y="30"/>
                    <a:pt x="4" y="29"/>
                    <a:pt x="2" y="24"/>
                  </a:cubicBezTo>
                  <a:cubicBezTo>
                    <a:pt x="0" y="20"/>
                    <a:pt x="3" y="13"/>
                    <a:pt x="10" y="10"/>
                  </a:cubicBezTo>
                  <a:cubicBezTo>
                    <a:pt x="17" y="6"/>
                    <a:pt x="37" y="0"/>
                    <a:pt x="4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49" name="Google Shape;349;p4"/>
            <p:cNvSpPr/>
            <p:nvPr/>
          </p:nvSpPr>
          <p:spPr>
            <a:xfrm>
              <a:off x="4000" y="2124"/>
              <a:ext cx="198" cy="119"/>
            </a:xfrm>
            <a:custGeom>
              <a:avLst/>
              <a:gdLst/>
              <a:ahLst/>
              <a:cxnLst/>
              <a:rect l="l" t="t" r="r" b="b"/>
              <a:pathLst>
                <a:path w="115" h="69" extrusionOk="0">
                  <a:moveTo>
                    <a:pt x="110" y="2"/>
                  </a:moveTo>
                  <a:cubicBezTo>
                    <a:pt x="115" y="0"/>
                    <a:pt x="33" y="53"/>
                    <a:pt x="22" y="62"/>
                  </a:cubicBezTo>
                  <a:cubicBezTo>
                    <a:pt x="14" y="69"/>
                    <a:pt x="5" y="68"/>
                    <a:pt x="3" y="64"/>
                  </a:cubicBezTo>
                  <a:cubicBezTo>
                    <a:pt x="0" y="60"/>
                    <a:pt x="3" y="51"/>
                    <a:pt x="13" y="47"/>
                  </a:cubicBezTo>
                  <a:cubicBezTo>
                    <a:pt x="30" y="41"/>
                    <a:pt x="95" y="8"/>
                    <a:pt x="110" y="2"/>
                  </a:cubicBezTo>
                  <a:close/>
                </a:path>
              </a:pathLst>
            </a:custGeom>
            <a:solidFill>
              <a:srgbClr val="EF483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50" name="Google Shape;350;p4"/>
            <p:cNvSpPr/>
            <p:nvPr/>
          </p:nvSpPr>
          <p:spPr>
            <a:xfrm>
              <a:off x="4012" y="2141"/>
              <a:ext cx="158" cy="92"/>
            </a:xfrm>
            <a:custGeom>
              <a:avLst/>
              <a:gdLst/>
              <a:ahLst/>
              <a:cxnLst/>
              <a:rect l="l" t="t" r="r" b="b"/>
              <a:pathLst>
                <a:path w="92" h="53" extrusionOk="0">
                  <a:moveTo>
                    <a:pt x="90" y="1"/>
                  </a:moveTo>
                  <a:cubicBezTo>
                    <a:pt x="92" y="0"/>
                    <a:pt x="16" y="45"/>
                    <a:pt x="11" y="49"/>
                  </a:cubicBezTo>
                  <a:cubicBezTo>
                    <a:pt x="7" y="53"/>
                    <a:pt x="2" y="52"/>
                    <a:pt x="1" y="50"/>
                  </a:cubicBezTo>
                  <a:cubicBezTo>
                    <a:pt x="0" y="48"/>
                    <a:pt x="1" y="44"/>
                    <a:pt x="6" y="42"/>
                  </a:cubicBezTo>
                  <a:cubicBezTo>
                    <a:pt x="15" y="39"/>
                    <a:pt x="82" y="3"/>
                    <a:pt x="90" y="1"/>
                  </a:cubicBezTo>
                  <a:close/>
                </a:path>
              </a:pathLst>
            </a:custGeom>
            <a:solidFill>
              <a:srgbClr val="F5918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51" name="Google Shape;351;p4"/>
            <p:cNvSpPr/>
            <p:nvPr/>
          </p:nvSpPr>
          <p:spPr>
            <a:xfrm>
              <a:off x="4009" y="2203"/>
              <a:ext cx="44" cy="32"/>
            </a:xfrm>
            <a:custGeom>
              <a:avLst/>
              <a:gdLst/>
              <a:ahLst/>
              <a:cxnLst/>
              <a:rect l="l" t="t" r="r" b="b"/>
              <a:pathLst>
                <a:path w="26" h="18" extrusionOk="0">
                  <a:moveTo>
                    <a:pt x="25" y="3"/>
                  </a:moveTo>
                  <a:cubicBezTo>
                    <a:pt x="26" y="6"/>
                    <a:pt x="16" y="14"/>
                    <a:pt x="12" y="16"/>
                  </a:cubicBezTo>
                  <a:cubicBezTo>
                    <a:pt x="8" y="18"/>
                    <a:pt x="3" y="18"/>
                    <a:pt x="2" y="15"/>
                  </a:cubicBezTo>
                  <a:cubicBezTo>
                    <a:pt x="0" y="12"/>
                    <a:pt x="3" y="8"/>
                    <a:pt x="7" y="6"/>
                  </a:cubicBezTo>
                  <a:cubicBezTo>
                    <a:pt x="11" y="4"/>
                    <a:pt x="23" y="0"/>
                    <a:pt x="2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52" name="Google Shape;352;p4"/>
            <p:cNvSpPr/>
            <p:nvPr/>
          </p:nvSpPr>
          <p:spPr>
            <a:xfrm>
              <a:off x="3757" y="2153"/>
              <a:ext cx="14" cy="12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4" y="7"/>
                  </a:moveTo>
                  <a:cubicBezTo>
                    <a:pt x="8" y="7"/>
                    <a:pt x="8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53" name="Google Shape;353;p4"/>
            <p:cNvSpPr/>
            <p:nvPr/>
          </p:nvSpPr>
          <p:spPr>
            <a:xfrm>
              <a:off x="3673" y="2179"/>
              <a:ext cx="16" cy="12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4" y="7"/>
                  </a:moveTo>
                  <a:cubicBezTo>
                    <a:pt x="9" y="7"/>
                    <a:pt x="9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54" name="Google Shape;354;p4"/>
            <p:cNvSpPr/>
            <p:nvPr/>
          </p:nvSpPr>
          <p:spPr>
            <a:xfrm>
              <a:off x="3663" y="2249"/>
              <a:ext cx="13" cy="12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4" y="7"/>
                  </a:moveTo>
                  <a:cubicBezTo>
                    <a:pt x="8" y="7"/>
                    <a:pt x="8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55" name="Google Shape;355;p4"/>
            <p:cNvSpPr/>
            <p:nvPr/>
          </p:nvSpPr>
          <p:spPr>
            <a:xfrm>
              <a:off x="3489" y="2262"/>
              <a:ext cx="15" cy="11"/>
            </a:xfrm>
            <a:custGeom>
              <a:avLst/>
              <a:gdLst/>
              <a:ahLst/>
              <a:cxnLst/>
              <a:rect l="l" t="t" r="r" b="b"/>
              <a:pathLst>
                <a:path w="9" h="6" extrusionOk="0">
                  <a:moveTo>
                    <a:pt x="4" y="6"/>
                  </a:moveTo>
                  <a:cubicBezTo>
                    <a:pt x="9" y="6"/>
                    <a:pt x="9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56" name="Google Shape;356;p4"/>
            <p:cNvSpPr/>
            <p:nvPr/>
          </p:nvSpPr>
          <p:spPr>
            <a:xfrm>
              <a:off x="3584" y="2245"/>
              <a:ext cx="15" cy="12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4" y="7"/>
                  </a:moveTo>
                  <a:cubicBezTo>
                    <a:pt x="9" y="7"/>
                    <a:pt x="9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57" name="Google Shape;357;p4"/>
            <p:cNvSpPr/>
            <p:nvPr/>
          </p:nvSpPr>
          <p:spPr>
            <a:xfrm>
              <a:off x="3603" y="2158"/>
              <a:ext cx="13" cy="12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4" y="7"/>
                  </a:moveTo>
                  <a:cubicBezTo>
                    <a:pt x="8" y="7"/>
                    <a:pt x="8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58" name="Google Shape;358;p4"/>
            <p:cNvSpPr/>
            <p:nvPr/>
          </p:nvSpPr>
          <p:spPr>
            <a:xfrm>
              <a:off x="3776" y="2245"/>
              <a:ext cx="14" cy="12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4" y="7"/>
                  </a:moveTo>
                  <a:cubicBezTo>
                    <a:pt x="8" y="7"/>
                    <a:pt x="8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59" name="Google Shape;359;p4"/>
            <p:cNvSpPr/>
            <p:nvPr/>
          </p:nvSpPr>
          <p:spPr>
            <a:xfrm>
              <a:off x="3809" y="2072"/>
              <a:ext cx="15" cy="10"/>
            </a:xfrm>
            <a:custGeom>
              <a:avLst/>
              <a:gdLst/>
              <a:ahLst/>
              <a:cxnLst/>
              <a:rect l="l" t="t" r="r" b="b"/>
              <a:pathLst>
                <a:path w="9" h="6" extrusionOk="0">
                  <a:moveTo>
                    <a:pt x="5" y="6"/>
                  </a:moveTo>
                  <a:cubicBezTo>
                    <a:pt x="9" y="6"/>
                    <a:pt x="9" y="0"/>
                    <a:pt x="5" y="0"/>
                  </a:cubicBezTo>
                  <a:cubicBezTo>
                    <a:pt x="0" y="0"/>
                    <a:pt x="0" y="6"/>
                    <a:pt x="5" y="6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60" name="Google Shape;360;p4"/>
            <p:cNvSpPr/>
            <p:nvPr/>
          </p:nvSpPr>
          <p:spPr>
            <a:xfrm>
              <a:off x="3749" y="1999"/>
              <a:ext cx="15" cy="12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5" y="7"/>
                  </a:moveTo>
                  <a:cubicBezTo>
                    <a:pt x="9" y="7"/>
                    <a:pt x="9" y="0"/>
                    <a:pt x="5" y="0"/>
                  </a:cubicBezTo>
                  <a:cubicBezTo>
                    <a:pt x="0" y="0"/>
                    <a:pt x="0" y="7"/>
                    <a:pt x="5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61" name="Google Shape;361;p4"/>
            <p:cNvSpPr/>
            <p:nvPr/>
          </p:nvSpPr>
          <p:spPr>
            <a:xfrm>
              <a:off x="3720" y="2099"/>
              <a:ext cx="15" cy="12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5" y="7"/>
                  </a:moveTo>
                  <a:cubicBezTo>
                    <a:pt x="9" y="7"/>
                    <a:pt x="9" y="0"/>
                    <a:pt x="5" y="0"/>
                  </a:cubicBezTo>
                  <a:cubicBezTo>
                    <a:pt x="0" y="0"/>
                    <a:pt x="0" y="7"/>
                    <a:pt x="5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62" name="Google Shape;362;p4"/>
            <p:cNvSpPr/>
            <p:nvPr/>
          </p:nvSpPr>
          <p:spPr>
            <a:xfrm>
              <a:off x="3570" y="2026"/>
              <a:ext cx="15" cy="11"/>
            </a:xfrm>
            <a:custGeom>
              <a:avLst/>
              <a:gdLst/>
              <a:ahLst/>
              <a:cxnLst/>
              <a:rect l="l" t="t" r="r" b="b"/>
              <a:pathLst>
                <a:path w="9" h="6" extrusionOk="0">
                  <a:moveTo>
                    <a:pt x="5" y="6"/>
                  </a:moveTo>
                  <a:cubicBezTo>
                    <a:pt x="9" y="6"/>
                    <a:pt x="9" y="0"/>
                    <a:pt x="5" y="0"/>
                  </a:cubicBezTo>
                  <a:cubicBezTo>
                    <a:pt x="0" y="0"/>
                    <a:pt x="0" y="6"/>
                    <a:pt x="5" y="6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63" name="Google Shape;363;p4"/>
            <p:cNvSpPr/>
            <p:nvPr/>
          </p:nvSpPr>
          <p:spPr>
            <a:xfrm>
              <a:off x="3632" y="2066"/>
              <a:ext cx="14" cy="11"/>
            </a:xfrm>
            <a:custGeom>
              <a:avLst/>
              <a:gdLst/>
              <a:ahLst/>
              <a:cxnLst/>
              <a:rect l="l" t="t" r="r" b="b"/>
              <a:pathLst>
                <a:path w="8" h="6" extrusionOk="0">
                  <a:moveTo>
                    <a:pt x="4" y="6"/>
                  </a:moveTo>
                  <a:cubicBezTo>
                    <a:pt x="8" y="6"/>
                    <a:pt x="8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64" name="Google Shape;364;p4"/>
            <p:cNvSpPr/>
            <p:nvPr/>
          </p:nvSpPr>
          <p:spPr>
            <a:xfrm>
              <a:off x="3864" y="1957"/>
              <a:ext cx="16" cy="12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5" y="7"/>
                  </a:moveTo>
                  <a:cubicBezTo>
                    <a:pt x="9" y="7"/>
                    <a:pt x="9" y="0"/>
                    <a:pt x="5" y="0"/>
                  </a:cubicBezTo>
                  <a:cubicBezTo>
                    <a:pt x="0" y="0"/>
                    <a:pt x="0" y="7"/>
                    <a:pt x="5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65" name="Google Shape;365;p4"/>
            <p:cNvSpPr/>
            <p:nvPr/>
          </p:nvSpPr>
          <p:spPr>
            <a:xfrm>
              <a:off x="3849" y="2047"/>
              <a:ext cx="15" cy="11"/>
            </a:xfrm>
            <a:custGeom>
              <a:avLst/>
              <a:gdLst/>
              <a:ahLst/>
              <a:cxnLst/>
              <a:rect l="l" t="t" r="r" b="b"/>
              <a:pathLst>
                <a:path w="9" h="6" extrusionOk="0">
                  <a:moveTo>
                    <a:pt x="5" y="6"/>
                  </a:moveTo>
                  <a:cubicBezTo>
                    <a:pt x="9" y="6"/>
                    <a:pt x="9" y="0"/>
                    <a:pt x="5" y="0"/>
                  </a:cubicBezTo>
                  <a:cubicBezTo>
                    <a:pt x="0" y="0"/>
                    <a:pt x="0" y="6"/>
                    <a:pt x="5" y="6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66" name="Google Shape;366;p4"/>
            <p:cNvSpPr/>
            <p:nvPr/>
          </p:nvSpPr>
          <p:spPr>
            <a:xfrm>
              <a:off x="3972" y="2047"/>
              <a:ext cx="16" cy="11"/>
            </a:xfrm>
            <a:custGeom>
              <a:avLst/>
              <a:gdLst/>
              <a:ahLst/>
              <a:cxnLst/>
              <a:rect l="l" t="t" r="r" b="b"/>
              <a:pathLst>
                <a:path w="9" h="6" extrusionOk="0">
                  <a:moveTo>
                    <a:pt x="4" y="6"/>
                  </a:moveTo>
                  <a:cubicBezTo>
                    <a:pt x="9" y="6"/>
                    <a:pt x="9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67" name="Google Shape;367;p4"/>
            <p:cNvSpPr/>
            <p:nvPr/>
          </p:nvSpPr>
          <p:spPr>
            <a:xfrm>
              <a:off x="3936" y="1988"/>
              <a:ext cx="14" cy="12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4" y="7"/>
                  </a:moveTo>
                  <a:cubicBezTo>
                    <a:pt x="8" y="7"/>
                    <a:pt x="8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68" name="Google Shape;368;p4"/>
            <p:cNvSpPr/>
            <p:nvPr/>
          </p:nvSpPr>
          <p:spPr>
            <a:xfrm>
              <a:off x="3976" y="2139"/>
              <a:ext cx="14" cy="12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4" y="7"/>
                  </a:moveTo>
                  <a:cubicBezTo>
                    <a:pt x="8" y="7"/>
                    <a:pt x="8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69" name="Google Shape;369;p4"/>
            <p:cNvSpPr/>
            <p:nvPr/>
          </p:nvSpPr>
          <p:spPr>
            <a:xfrm>
              <a:off x="4081" y="2089"/>
              <a:ext cx="14" cy="12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4" y="7"/>
                  </a:moveTo>
                  <a:cubicBezTo>
                    <a:pt x="8" y="7"/>
                    <a:pt x="8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70" name="Google Shape;370;p4"/>
            <p:cNvSpPr/>
            <p:nvPr/>
          </p:nvSpPr>
          <p:spPr>
            <a:xfrm>
              <a:off x="3904" y="2084"/>
              <a:ext cx="15" cy="12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5" y="7"/>
                  </a:moveTo>
                  <a:cubicBezTo>
                    <a:pt x="9" y="7"/>
                    <a:pt x="9" y="0"/>
                    <a:pt x="5" y="0"/>
                  </a:cubicBezTo>
                  <a:cubicBezTo>
                    <a:pt x="0" y="0"/>
                    <a:pt x="0" y="7"/>
                    <a:pt x="5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71" name="Google Shape;371;p4"/>
            <p:cNvSpPr/>
            <p:nvPr/>
          </p:nvSpPr>
          <p:spPr>
            <a:xfrm>
              <a:off x="3847" y="2219"/>
              <a:ext cx="14" cy="12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4" y="7"/>
                  </a:moveTo>
                  <a:cubicBezTo>
                    <a:pt x="8" y="7"/>
                    <a:pt x="8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72" name="Google Shape;372;p4"/>
            <p:cNvSpPr/>
            <p:nvPr/>
          </p:nvSpPr>
          <p:spPr>
            <a:xfrm>
              <a:off x="3971" y="2257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8" h="6" extrusionOk="0">
                  <a:moveTo>
                    <a:pt x="4" y="6"/>
                  </a:moveTo>
                  <a:cubicBezTo>
                    <a:pt x="8" y="6"/>
                    <a:pt x="8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73" name="Google Shape;373;p4"/>
            <p:cNvSpPr/>
            <p:nvPr/>
          </p:nvSpPr>
          <p:spPr>
            <a:xfrm>
              <a:off x="4036" y="2009"/>
              <a:ext cx="14" cy="12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4" y="7"/>
                  </a:moveTo>
                  <a:cubicBezTo>
                    <a:pt x="8" y="7"/>
                    <a:pt x="8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</p:grpSp>
      <p:grpSp>
        <p:nvGrpSpPr>
          <p:cNvPr id="374" name="Google Shape;374;p4"/>
          <p:cNvGrpSpPr/>
          <p:nvPr/>
        </p:nvGrpSpPr>
        <p:grpSpPr>
          <a:xfrm>
            <a:off x="2089783" y="1027137"/>
            <a:ext cx="935042" cy="734420"/>
            <a:chOff x="3566" y="1955"/>
            <a:chExt cx="522" cy="410"/>
          </a:xfrm>
        </p:grpSpPr>
        <p:sp>
          <p:nvSpPr>
            <p:cNvPr id="375" name="Google Shape;375;p4"/>
            <p:cNvSpPr/>
            <p:nvPr/>
          </p:nvSpPr>
          <p:spPr>
            <a:xfrm>
              <a:off x="3599" y="1960"/>
              <a:ext cx="482" cy="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76" name="Google Shape;376;p4"/>
            <p:cNvSpPr/>
            <p:nvPr/>
          </p:nvSpPr>
          <p:spPr>
            <a:xfrm>
              <a:off x="3566" y="1972"/>
              <a:ext cx="484" cy="338"/>
            </a:xfrm>
            <a:custGeom>
              <a:avLst/>
              <a:gdLst/>
              <a:ahLst/>
              <a:cxnLst/>
              <a:rect l="l" t="t" r="r" b="b"/>
              <a:pathLst>
                <a:path w="280" h="195" extrusionOk="0">
                  <a:moveTo>
                    <a:pt x="93" y="193"/>
                  </a:moveTo>
                  <a:cubicBezTo>
                    <a:pt x="117" y="191"/>
                    <a:pt x="113" y="186"/>
                    <a:pt x="139" y="168"/>
                  </a:cubicBezTo>
                  <a:cubicBezTo>
                    <a:pt x="165" y="149"/>
                    <a:pt x="166" y="170"/>
                    <a:pt x="189" y="157"/>
                  </a:cubicBezTo>
                  <a:cubicBezTo>
                    <a:pt x="213" y="144"/>
                    <a:pt x="212" y="134"/>
                    <a:pt x="215" y="114"/>
                  </a:cubicBezTo>
                  <a:cubicBezTo>
                    <a:pt x="218" y="93"/>
                    <a:pt x="228" y="82"/>
                    <a:pt x="238" y="77"/>
                  </a:cubicBezTo>
                  <a:cubicBezTo>
                    <a:pt x="275" y="58"/>
                    <a:pt x="271" y="65"/>
                    <a:pt x="280" y="25"/>
                  </a:cubicBezTo>
                  <a:cubicBezTo>
                    <a:pt x="256" y="0"/>
                    <a:pt x="216" y="38"/>
                    <a:pt x="155" y="81"/>
                  </a:cubicBezTo>
                  <a:cubicBezTo>
                    <a:pt x="143" y="90"/>
                    <a:pt x="90" y="93"/>
                    <a:pt x="78" y="100"/>
                  </a:cubicBezTo>
                  <a:cubicBezTo>
                    <a:pt x="21" y="130"/>
                    <a:pt x="0" y="151"/>
                    <a:pt x="38" y="191"/>
                  </a:cubicBezTo>
                  <a:cubicBezTo>
                    <a:pt x="39" y="192"/>
                    <a:pt x="41" y="193"/>
                    <a:pt x="42" y="195"/>
                  </a:cubicBezTo>
                  <a:cubicBezTo>
                    <a:pt x="61" y="191"/>
                    <a:pt x="69" y="194"/>
                    <a:pt x="93" y="193"/>
                  </a:cubicBezTo>
                  <a:close/>
                </a:path>
              </a:pathLst>
            </a:custGeom>
            <a:solidFill>
              <a:srgbClr val="CDD4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77" name="Google Shape;377;p4"/>
            <p:cNvSpPr/>
            <p:nvPr/>
          </p:nvSpPr>
          <p:spPr>
            <a:xfrm>
              <a:off x="3639" y="2015"/>
              <a:ext cx="449" cy="350"/>
            </a:xfrm>
            <a:custGeom>
              <a:avLst/>
              <a:gdLst/>
              <a:ahLst/>
              <a:cxnLst/>
              <a:rect l="l" t="t" r="r" b="b"/>
              <a:pathLst>
                <a:path w="260" h="202" extrusionOk="0">
                  <a:moveTo>
                    <a:pt x="254" y="38"/>
                  </a:moveTo>
                  <a:cubicBezTo>
                    <a:pt x="254" y="38"/>
                    <a:pt x="254" y="38"/>
                    <a:pt x="254" y="38"/>
                  </a:cubicBezTo>
                  <a:cubicBezTo>
                    <a:pt x="253" y="29"/>
                    <a:pt x="250" y="20"/>
                    <a:pt x="245" y="11"/>
                  </a:cubicBezTo>
                  <a:cubicBezTo>
                    <a:pt x="243" y="7"/>
                    <a:pt x="241" y="3"/>
                    <a:pt x="238" y="0"/>
                  </a:cubicBezTo>
                  <a:cubicBezTo>
                    <a:pt x="229" y="40"/>
                    <a:pt x="233" y="33"/>
                    <a:pt x="196" y="52"/>
                  </a:cubicBezTo>
                  <a:cubicBezTo>
                    <a:pt x="186" y="57"/>
                    <a:pt x="176" y="68"/>
                    <a:pt x="173" y="89"/>
                  </a:cubicBezTo>
                  <a:cubicBezTo>
                    <a:pt x="170" y="109"/>
                    <a:pt x="171" y="119"/>
                    <a:pt x="147" y="132"/>
                  </a:cubicBezTo>
                  <a:cubicBezTo>
                    <a:pt x="124" y="145"/>
                    <a:pt x="123" y="124"/>
                    <a:pt x="97" y="143"/>
                  </a:cubicBezTo>
                  <a:cubicBezTo>
                    <a:pt x="71" y="161"/>
                    <a:pt x="75" y="166"/>
                    <a:pt x="51" y="168"/>
                  </a:cubicBezTo>
                  <a:cubicBezTo>
                    <a:pt x="27" y="169"/>
                    <a:pt x="19" y="166"/>
                    <a:pt x="0" y="170"/>
                  </a:cubicBezTo>
                  <a:cubicBezTo>
                    <a:pt x="17" y="186"/>
                    <a:pt x="35" y="194"/>
                    <a:pt x="54" y="197"/>
                  </a:cubicBezTo>
                  <a:cubicBezTo>
                    <a:pt x="95" y="202"/>
                    <a:pt x="139" y="179"/>
                    <a:pt x="185" y="146"/>
                  </a:cubicBezTo>
                  <a:cubicBezTo>
                    <a:pt x="238" y="108"/>
                    <a:pt x="260" y="73"/>
                    <a:pt x="254" y="38"/>
                  </a:cubicBezTo>
                  <a:close/>
                </a:path>
              </a:pathLst>
            </a:custGeom>
            <a:solidFill>
              <a:srgbClr val="ABB7B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78" name="Google Shape;378;p4"/>
            <p:cNvSpPr/>
            <p:nvPr/>
          </p:nvSpPr>
          <p:spPr>
            <a:xfrm>
              <a:off x="3602" y="2126"/>
              <a:ext cx="187" cy="113"/>
            </a:xfrm>
            <a:custGeom>
              <a:avLst/>
              <a:gdLst/>
              <a:ahLst/>
              <a:cxnLst/>
              <a:rect l="l" t="t" r="r" b="b"/>
              <a:pathLst>
                <a:path w="108" h="65" extrusionOk="0">
                  <a:moveTo>
                    <a:pt x="0" y="55"/>
                  </a:moveTo>
                  <a:cubicBezTo>
                    <a:pt x="0" y="55"/>
                    <a:pt x="12" y="65"/>
                    <a:pt x="29" y="58"/>
                  </a:cubicBezTo>
                  <a:cubicBezTo>
                    <a:pt x="45" y="51"/>
                    <a:pt x="43" y="51"/>
                    <a:pt x="55" y="38"/>
                  </a:cubicBezTo>
                  <a:cubicBezTo>
                    <a:pt x="68" y="26"/>
                    <a:pt x="73" y="19"/>
                    <a:pt x="89" y="15"/>
                  </a:cubicBezTo>
                  <a:cubicBezTo>
                    <a:pt x="104" y="12"/>
                    <a:pt x="108" y="0"/>
                    <a:pt x="108" y="0"/>
                  </a:cubicBezTo>
                  <a:cubicBezTo>
                    <a:pt x="108" y="0"/>
                    <a:pt x="62" y="8"/>
                    <a:pt x="61" y="9"/>
                  </a:cubicBezTo>
                  <a:cubicBezTo>
                    <a:pt x="61" y="9"/>
                    <a:pt x="56" y="11"/>
                    <a:pt x="54" y="12"/>
                  </a:cubicBezTo>
                  <a:cubicBezTo>
                    <a:pt x="54" y="12"/>
                    <a:pt x="25" y="28"/>
                    <a:pt x="20" y="33"/>
                  </a:cubicBezTo>
                  <a:cubicBezTo>
                    <a:pt x="20" y="33"/>
                    <a:pt x="4" y="45"/>
                    <a:pt x="0" y="55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79" name="Google Shape;379;p4"/>
            <p:cNvSpPr/>
            <p:nvPr/>
          </p:nvSpPr>
          <p:spPr>
            <a:xfrm>
              <a:off x="3729" y="2081"/>
              <a:ext cx="359" cy="284"/>
            </a:xfrm>
            <a:custGeom>
              <a:avLst/>
              <a:gdLst/>
              <a:ahLst/>
              <a:cxnLst/>
              <a:rect l="l" t="t" r="r" b="b"/>
              <a:pathLst>
                <a:path w="208" h="164" extrusionOk="0">
                  <a:moveTo>
                    <a:pt x="133" y="108"/>
                  </a:moveTo>
                  <a:cubicBezTo>
                    <a:pt x="87" y="141"/>
                    <a:pt x="43" y="164"/>
                    <a:pt x="2" y="159"/>
                  </a:cubicBezTo>
                  <a:cubicBezTo>
                    <a:pt x="0" y="154"/>
                    <a:pt x="2" y="149"/>
                    <a:pt x="9" y="147"/>
                  </a:cubicBezTo>
                  <a:cubicBezTo>
                    <a:pt x="24" y="141"/>
                    <a:pt x="14" y="140"/>
                    <a:pt x="35" y="142"/>
                  </a:cubicBezTo>
                  <a:cubicBezTo>
                    <a:pt x="57" y="143"/>
                    <a:pt x="65" y="135"/>
                    <a:pt x="78" y="126"/>
                  </a:cubicBezTo>
                  <a:cubicBezTo>
                    <a:pt x="91" y="116"/>
                    <a:pt x="98" y="112"/>
                    <a:pt x="114" y="100"/>
                  </a:cubicBezTo>
                  <a:cubicBezTo>
                    <a:pt x="131" y="87"/>
                    <a:pt x="122" y="68"/>
                    <a:pt x="130" y="56"/>
                  </a:cubicBezTo>
                  <a:cubicBezTo>
                    <a:pt x="138" y="44"/>
                    <a:pt x="154" y="24"/>
                    <a:pt x="168" y="24"/>
                  </a:cubicBezTo>
                  <a:cubicBezTo>
                    <a:pt x="182" y="25"/>
                    <a:pt x="202" y="0"/>
                    <a:pt x="202" y="0"/>
                  </a:cubicBezTo>
                  <a:cubicBezTo>
                    <a:pt x="208" y="35"/>
                    <a:pt x="186" y="70"/>
                    <a:pt x="133" y="108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80" name="Google Shape;380;p4"/>
            <p:cNvSpPr/>
            <p:nvPr/>
          </p:nvSpPr>
          <p:spPr>
            <a:xfrm>
              <a:off x="3727" y="2227"/>
              <a:ext cx="40" cy="36"/>
            </a:xfrm>
            <a:prstGeom prst="ellipse">
              <a:avLst/>
            </a:pr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81" name="Google Shape;381;p4"/>
            <p:cNvSpPr/>
            <p:nvPr/>
          </p:nvSpPr>
          <p:spPr>
            <a:xfrm>
              <a:off x="3869" y="2121"/>
              <a:ext cx="65" cy="49"/>
            </a:xfrm>
            <a:custGeom>
              <a:avLst/>
              <a:gdLst/>
              <a:ahLst/>
              <a:cxnLst/>
              <a:rect l="l" t="t" r="r" b="b"/>
              <a:pathLst>
                <a:path w="38" h="28" extrusionOk="0">
                  <a:moveTo>
                    <a:pt x="38" y="8"/>
                  </a:moveTo>
                  <a:cubicBezTo>
                    <a:pt x="38" y="15"/>
                    <a:pt x="24" y="28"/>
                    <a:pt x="14" y="28"/>
                  </a:cubicBezTo>
                  <a:cubicBezTo>
                    <a:pt x="3" y="28"/>
                    <a:pt x="0" y="22"/>
                    <a:pt x="0" y="14"/>
                  </a:cubicBezTo>
                  <a:cubicBezTo>
                    <a:pt x="0" y="6"/>
                    <a:pt x="3" y="4"/>
                    <a:pt x="14" y="4"/>
                  </a:cubicBezTo>
                  <a:cubicBezTo>
                    <a:pt x="25" y="4"/>
                    <a:pt x="38" y="0"/>
                    <a:pt x="38" y="8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82" name="Google Shape;382;p4"/>
            <p:cNvSpPr/>
            <p:nvPr/>
          </p:nvSpPr>
          <p:spPr>
            <a:xfrm>
              <a:off x="3829" y="2208"/>
              <a:ext cx="17" cy="31"/>
            </a:xfrm>
            <a:prstGeom prst="ellipse">
              <a:avLst/>
            </a:pr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83" name="Google Shape;383;p4"/>
            <p:cNvSpPr/>
            <p:nvPr/>
          </p:nvSpPr>
          <p:spPr>
            <a:xfrm>
              <a:off x="3661" y="1976"/>
              <a:ext cx="83" cy="147"/>
            </a:xfrm>
            <a:custGeom>
              <a:avLst/>
              <a:gdLst/>
              <a:ahLst/>
              <a:cxnLst/>
              <a:rect l="l" t="t" r="r" b="b"/>
              <a:pathLst>
                <a:path w="48" h="85" extrusionOk="0">
                  <a:moveTo>
                    <a:pt x="19" y="10"/>
                  </a:moveTo>
                  <a:cubicBezTo>
                    <a:pt x="14" y="15"/>
                    <a:pt x="15" y="15"/>
                    <a:pt x="13" y="24"/>
                  </a:cubicBezTo>
                  <a:cubicBezTo>
                    <a:pt x="10" y="34"/>
                    <a:pt x="6" y="29"/>
                    <a:pt x="3" y="36"/>
                  </a:cubicBezTo>
                  <a:cubicBezTo>
                    <a:pt x="0" y="43"/>
                    <a:pt x="2" y="46"/>
                    <a:pt x="5" y="51"/>
                  </a:cubicBezTo>
                  <a:cubicBezTo>
                    <a:pt x="8" y="56"/>
                    <a:pt x="8" y="61"/>
                    <a:pt x="6" y="64"/>
                  </a:cubicBezTo>
                  <a:cubicBezTo>
                    <a:pt x="1" y="75"/>
                    <a:pt x="1" y="73"/>
                    <a:pt x="6" y="83"/>
                  </a:cubicBezTo>
                  <a:cubicBezTo>
                    <a:pt x="16" y="85"/>
                    <a:pt x="18" y="69"/>
                    <a:pt x="25" y="48"/>
                  </a:cubicBezTo>
                  <a:cubicBezTo>
                    <a:pt x="26" y="43"/>
                    <a:pt x="38" y="33"/>
                    <a:pt x="40" y="29"/>
                  </a:cubicBezTo>
                  <a:cubicBezTo>
                    <a:pt x="47" y="12"/>
                    <a:pt x="48" y="3"/>
                    <a:pt x="32" y="1"/>
                  </a:cubicBezTo>
                  <a:cubicBezTo>
                    <a:pt x="32" y="1"/>
                    <a:pt x="31" y="0"/>
                    <a:pt x="31" y="0"/>
                  </a:cubicBezTo>
                  <a:cubicBezTo>
                    <a:pt x="27" y="5"/>
                    <a:pt x="24" y="6"/>
                    <a:pt x="19" y="10"/>
                  </a:cubicBezTo>
                  <a:close/>
                </a:path>
              </a:pathLst>
            </a:custGeom>
            <a:solidFill>
              <a:srgbClr val="CDD4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84" name="Google Shape;384;p4"/>
            <p:cNvSpPr/>
            <p:nvPr/>
          </p:nvSpPr>
          <p:spPr>
            <a:xfrm>
              <a:off x="3637" y="1976"/>
              <a:ext cx="78" cy="143"/>
            </a:xfrm>
            <a:custGeom>
              <a:avLst/>
              <a:gdLst/>
              <a:ahLst/>
              <a:cxnLst/>
              <a:rect l="l" t="t" r="r" b="b"/>
              <a:pathLst>
                <a:path w="45" h="83" extrusionOk="0">
                  <a:moveTo>
                    <a:pt x="9" y="78"/>
                  </a:moveTo>
                  <a:cubicBezTo>
                    <a:pt x="9" y="78"/>
                    <a:pt x="9" y="78"/>
                    <a:pt x="9" y="78"/>
                  </a:cubicBezTo>
                  <a:cubicBezTo>
                    <a:pt x="11" y="80"/>
                    <a:pt x="13" y="81"/>
                    <a:pt x="16" y="82"/>
                  </a:cubicBezTo>
                  <a:cubicBezTo>
                    <a:pt x="18" y="83"/>
                    <a:pt x="19" y="83"/>
                    <a:pt x="20" y="83"/>
                  </a:cubicBezTo>
                  <a:cubicBezTo>
                    <a:pt x="15" y="73"/>
                    <a:pt x="15" y="75"/>
                    <a:pt x="20" y="64"/>
                  </a:cubicBezTo>
                  <a:cubicBezTo>
                    <a:pt x="22" y="61"/>
                    <a:pt x="22" y="56"/>
                    <a:pt x="19" y="51"/>
                  </a:cubicBezTo>
                  <a:cubicBezTo>
                    <a:pt x="16" y="46"/>
                    <a:pt x="14" y="43"/>
                    <a:pt x="17" y="36"/>
                  </a:cubicBezTo>
                  <a:cubicBezTo>
                    <a:pt x="20" y="29"/>
                    <a:pt x="24" y="34"/>
                    <a:pt x="27" y="24"/>
                  </a:cubicBezTo>
                  <a:cubicBezTo>
                    <a:pt x="29" y="15"/>
                    <a:pt x="28" y="15"/>
                    <a:pt x="33" y="10"/>
                  </a:cubicBezTo>
                  <a:cubicBezTo>
                    <a:pt x="38" y="6"/>
                    <a:pt x="41" y="5"/>
                    <a:pt x="45" y="0"/>
                  </a:cubicBezTo>
                  <a:cubicBezTo>
                    <a:pt x="38" y="0"/>
                    <a:pt x="32" y="1"/>
                    <a:pt x="27" y="4"/>
                  </a:cubicBezTo>
                  <a:cubicBezTo>
                    <a:pt x="16" y="10"/>
                    <a:pt x="10" y="24"/>
                    <a:pt x="6" y="40"/>
                  </a:cubicBezTo>
                  <a:cubicBezTo>
                    <a:pt x="0" y="58"/>
                    <a:pt x="2" y="70"/>
                    <a:pt x="9" y="78"/>
                  </a:cubicBezTo>
                  <a:close/>
                </a:path>
              </a:pathLst>
            </a:custGeom>
            <a:solidFill>
              <a:srgbClr val="ABB7B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85" name="Google Shape;385;p4"/>
            <p:cNvSpPr/>
            <p:nvPr/>
          </p:nvSpPr>
          <p:spPr>
            <a:xfrm>
              <a:off x="3710" y="1989"/>
              <a:ext cx="31" cy="58"/>
            </a:xfrm>
            <a:custGeom>
              <a:avLst/>
              <a:gdLst/>
              <a:ahLst/>
              <a:cxnLst/>
              <a:rect l="l" t="t" r="r" b="b"/>
              <a:pathLst>
                <a:path w="18" h="33" extrusionOk="0">
                  <a:moveTo>
                    <a:pt x="17" y="0"/>
                  </a:moveTo>
                  <a:cubicBezTo>
                    <a:pt x="17" y="0"/>
                    <a:pt x="12" y="0"/>
                    <a:pt x="9" y="5"/>
                  </a:cubicBezTo>
                  <a:cubicBezTo>
                    <a:pt x="7" y="10"/>
                    <a:pt x="7" y="9"/>
                    <a:pt x="7" y="14"/>
                  </a:cubicBezTo>
                  <a:cubicBezTo>
                    <a:pt x="6" y="20"/>
                    <a:pt x="6" y="22"/>
                    <a:pt x="3" y="26"/>
                  </a:cubicBezTo>
                  <a:cubicBezTo>
                    <a:pt x="0" y="30"/>
                    <a:pt x="1" y="33"/>
                    <a:pt x="1" y="33"/>
                  </a:cubicBezTo>
                  <a:cubicBezTo>
                    <a:pt x="1" y="33"/>
                    <a:pt x="11" y="23"/>
                    <a:pt x="11" y="22"/>
                  </a:cubicBezTo>
                  <a:cubicBezTo>
                    <a:pt x="11" y="22"/>
                    <a:pt x="12" y="21"/>
                    <a:pt x="12" y="20"/>
                  </a:cubicBezTo>
                  <a:cubicBezTo>
                    <a:pt x="12" y="20"/>
                    <a:pt x="16" y="11"/>
                    <a:pt x="16" y="9"/>
                  </a:cubicBezTo>
                  <a:cubicBezTo>
                    <a:pt x="16" y="9"/>
                    <a:pt x="18" y="4"/>
                    <a:pt x="17" y="0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86" name="Google Shape;386;p4"/>
            <p:cNvSpPr/>
            <p:nvPr/>
          </p:nvSpPr>
          <p:spPr>
            <a:xfrm>
              <a:off x="3637" y="1983"/>
              <a:ext cx="50" cy="128"/>
            </a:xfrm>
            <a:custGeom>
              <a:avLst/>
              <a:gdLst/>
              <a:ahLst/>
              <a:cxnLst/>
              <a:rect l="l" t="t" r="r" b="b"/>
              <a:pathLst>
                <a:path w="29" h="74" extrusionOk="0">
                  <a:moveTo>
                    <a:pt x="6" y="36"/>
                  </a:moveTo>
                  <a:cubicBezTo>
                    <a:pt x="10" y="20"/>
                    <a:pt x="16" y="6"/>
                    <a:pt x="27" y="0"/>
                  </a:cubicBezTo>
                  <a:cubicBezTo>
                    <a:pt x="28" y="1"/>
                    <a:pt x="29" y="2"/>
                    <a:pt x="27" y="4"/>
                  </a:cubicBezTo>
                  <a:cubicBezTo>
                    <a:pt x="25" y="8"/>
                    <a:pt x="28" y="6"/>
                    <a:pt x="22" y="10"/>
                  </a:cubicBezTo>
                  <a:cubicBezTo>
                    <a:pt x="17" y="14"/>
                    <a:pt x="17" y="17"/>
                    <a:pt x="15" y="22"/>
                  </a:cubicBezTo>
                  <a:cubicBezTo>
                    <a:pt x="14" y="26"/>
                    <a:pt x="13" y="28"/>
                    <a:pt x="11" y="34"/>
                  </a:cubicBezTo>
                  <a:cubicBezTo>
                    <a:pt x="10" y="40"/>
                    <a:pt x="16" y="43"/>
                    <a:pt x="16" y="47"/>
                  </a:cubicBezTo>
                  <a:cubicBezTo>
                    <a:pt x="16" y="52"/>
                    <a:pt x="16" y="59"/>
                    <a:pt x="13" y="62"/>
                  </a:cubicBezTo>
                  <a:cubicBezTo>
                    <a:pt x="9" y="64"/>
                    <a:pt x="9" y="73"/>
                    <a:pt x="9" y="74"/>
                  </a:cubicBezTo>
                  <a:cubicBezTo>
                    <a:pt x="2" y="66"/>
                    <a:pt x="0" y="54"/>
                    <a:pt x="6" y="36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87" name="Google Shape;387;p4"/>
            <p:cNvSpPr/>
            <p:nvPr/>
          </p:nvSpPr>
          <p:spPr>
            <a:xfrm>
              <a:off x="3692" y="2003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3" y="6"/>
                  </a:moveTo>
                  <a:cubicBezTo>
                    <a:pt x="2" y="4"/>
                    <a:pt x="0" y="4"/>
                    <a:pt x="3" y="2"/>
                  </a:cubicBezTo>
                  <a:cubicBezTo>
                    <a:pt x="6" y="0"/>
                    <a:pt x="6" y="1"/>
                    <a:pt x="7" y="3"/>
                  </a:cubicBezTo>
                  <a:cubicBezTo>
                    <a:pt x="8" y="4"/>
                    <a:pt x="9" y="5"/>
                    <a:pt x="7" y="7"/>
                  </a:cubicBezTo>
                  <a:cubicBezTo>
                    <a:pt x="4" y="9"/>
                    <a:pt x="4" y="7"/>
                    <a:pt x="3" y="6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88" name="Google Shape;388;p4"/>
            <p:cNvSpPr/>
            <p:nvPr/>
          </p:nvSpPr>
          <p:spPr>
            <a:xfrm>
              <a:off x="3675" y="2052"/>
              <a:ext cx="17" cy="22"/>
            </a:xfrm>
            <a:custGeom>
              <a:avLst/>
              <a:gdLst/>
              <a:ahLst/>
              <a:cxnLst/>
              <a:rect l="l" t="t" r="r" b="b"/>
              <a:pathLst>
                <a:path w="10" h="13" extrusionOk="0">
                  <a:moveTo>
                    <a:pt x="1" y="11"/>
                  </a:moveTo>
                  <a:cubicBezTo>
                    <a:pt x="0" y="9"/>
                    <a:pt x="1" y="4"/>
                    <a:pt x="3" y="2"/>
                  </a:cubicBezTo>
                  <a:cubicBezTo>
                    <a:pt x="6" y="0"/>
                    <a:pt x="7" y="1"/>
                    <a:pt x="9" y="3"/>
                  </a:cubicBezTo>
                  <a:cubicBezTo>
                    <a:pt x="10" y="5"/>
                    <a:pt x="10" y="6"/>
                    <a:pt x="7" y="8"/>
                  </a:cubicBezTo>
                  <a:cubicBezTo>
                    <a:pt x="5" y="10"/>
                    <a:pt x="3" y="13"/>
                    <a:pt x="1" y="11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89" name="Google Shape;389;p4"/>
            <p:cNvSpPr/>
            <p:nvPr/>
          </p:nvSpPr>
          <p:spPr>
            <a:xfrm>
              <a:off x="3680" y="2028"/>
              <a:ext cx="9" cy="10"/>
            </a:xfrm>
            <a:custGeom>
              <a:avLst/>
              <a:gdLst/>
              <a:ahLst/>
              <a:cxnLst/>
              <a:rect l="l" t="t" r="r" b="b"/>
              <a:pathLst>
                <a:path w="5" h="6" extrusionOk="0">
                  <a:moveTo>
                    <a:pt x="0" y="4"/>
                  </a:moveTo>
                  <a:cubicBezTo>
                    <a:pt x="0" y="3"/>
                    <a:pt x="0" y="1"/>
                    <a:pt x="0" y="1"/>
                  </a:cubicBezTo>
                  <a:cubicBezTo>
                    <a:pt x="1" y="0"/>
                    <a:pt x="2" y="1"/>
                    <a:pt x="2" y="2"/>
                  </a:cubicBezTo>
                  <a:cubicBezTo>
                    <a:pt x="3" y="4"/>
                    <a:pt x="5" y="4"/>
                    <a:pt x="4" y="5"/>
                  </a:cubicBezTo>
                  <a:cubicBezTo>
                    <a:pt x="3" y="6"/>
                    <a:pt x="1" y="5"/>
                    <a:pt x="0" y="4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90" name="Google Shape;390;p4"/>
            <p:cNvSpPr/>
            <p:nvPr/>
          </p:nvSpPr>
          <p:spPr>
            <a:xfrm>
              <a:off x="3758" y="1979"/>
              <a:ext cx="185" cy="118"/>
            </a:xfrm>
            <a:custGeom>
              <a:avLst/>
              <a:gdLst/>
              <a:ahLst/>
              <a:cxnLst/>
              <a:rect l="l" t="t" r="r" b="b"/>
              <a:pathLst>
                <a:path w="107" h="68" extrusionOk="0">
                  <a:moveTo>
                    <a:pt x="73" y="0"/>
                  </a:moveTo>
                  <a:cubicBezTo>
                    <a:pt x="64" y="0"/>
                    <a:pt x="65" y="2"/>
                    <a:pt x="55" y="8"/>
                  </a:cubicBezTo>
                  <a:cubicBezTo>
                    <a:pt x="45" y="15"/>
                    <a:pt x="45" y="7"/>
                    <a:pt x="36" y="11"/>
                  </a:cubicBezTo>
                  <a:cubicBezTo>
                    <a:pt x="27" y="15"/>
                    <a:pt x="27" y="19"/>
                    <a:pt x="26" y="27"/>
                  </a:cubicBezTo>
                  <a:cubicBezTo>
                    <a:pt x="24" y="34"/>
                    <a:pt x="20" y="38"/>
                    <a:pt x="16" y="40"/>
                  </a:cubicBezTo>
                  <a:cubicBezTo>
                    <a:pt x="2" y="46"/>
                    <a:pt x="4" y="44"/>
                    <a:pt x="0" y="58"/>
                  </a:cubicBezTo>
                  <a:cubicBezTo>
                    <a:pt x="8" y="68"/>
                    <a:pt x="24" y="55"/>
                    <a:pt x="47" y="40"/>
                  </a:cubicBezTo>
                  <a:cubicBezTo>
                    <a:pt x="52" y="37"/>
                    <a:pt x="72" y="37"/>
                    <a:pt x="77" y="35"/>
                  </a:cubicBezTo>
                  <a:cubicBezTo>
                    <a:pt x="98" y="25"/>
                    <a:pt x="107" y="18"/>
                    <a:pt x="93" y="2"/>
                  </a:cubicBezTo>
                  <a:cubicBezTo>
                    <a:pt x="93" y="1"/>
                    <a:pt x="92" y="1"/>
                    <a:pt x="92" y="0"/>
                  </a:cubicBezTo>
                  <a:cubicBezTo>
                    <a:pt x="85" y="1"/>
                    <a:pt x="82" y="0"/>
                    <a:pt x="73" y="0"/>
                  </a:cubicBezTo>
                  <a:close/>
                </a:path>
              </a:pathLst>
            </a:custGeom>
            <a:solidFill>
              <a:srgbClr val="CDD4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91" name="Google Shape;391;p4"/>
            <p:cNvSpPr/>
            <p:nvPr/>
          </p:nvSpPr>
          <p:spPr>
            <a:xfrm>
              <a:off x="3746" y="1955"/>
              <a:ext cx="171" cy="125"/>
            </a:xfrm>
            <a:custGeom>
              <a:avLst/>
              <a:gdLst/>
              <a:ahLst/>
              <a:cxnLst/>
              <a:rect l="l" t="t" r="r" b="b"/>
              <a:pathLst>
                <a:path w="99" h="72" extrusionOk="0">
                  <a:moveTo>
                    <a:pt x="1" y="58"/>
                  </a:moveTo>
                  <a:cubicBezTo>
                    <a:pt x="1" y="58"/>
                    <a:pt x="1" y="58"/>
                    <a:pt x="1" y="58"/>
                  </a:cubicBezTo>
                  <a:cubicBezTo>
                    <a:pt x="2" y="61"/>
                    <a:pt x="2" y="65"/>
                    <a:pt x="4" y="68"/>
                  </a:cubicBezTo>
                  <a:cubicBezTo>
                    <a:pt x="5" y="70"/>
                    <a:pt x="6" y="71"/>
                    <a:pt x="7" y="72"/>
                  </a:cubicBezTo>
                  <a:cubicBezTo>
                    <a:pt x="11" y="58"/>
                    <a:pt x="9" y="60"/>
                    <a:pt x="23" y="54"/>
                  </a:cubicBezTo>
                  <a:cubicBezTo>
                    <a:pt x="27" y="52"/>
                    <a:pt x="31" y="48"/>
                    <a:pt x="33" y="41"/>
                  </a:cubicBezTo>
                  <a:cubicBezTo>
                    <a:pt x="34" y="33"/>
                    <a:pt x="34" y="29"/>
                    <a:pt x="43" y="25"/>
                  </a:cubicBezTo>
                  <a:cubicBezTo>
                    <a:pt x="52" y="21"/>
                    <a:pt x="52" y="29"/>
                    <a:pt x="62" y="22"/>
                  </a:cubicBezTo>
                  <a:cubicBezTo>
                    <a:pt x="72" y="16"/>
                    <a:pt x="71" y="14"/>
                    <a:pt x="80" y="14"/>
                  </a:cubicBezTo>
                  <a:cubicBezTo>
                    <a:pt x="89" y="14"/>
                    <a:pt x="92" y="15"/>
                    <a:pt x="99" y="14"/>
                  </a:cubicBezTo>
                  <a:cubicBezTo>
                    <a:pt x="93" y="8"/>
                    <a:pt x="87" y="4"/>
                    <a:pt x="80" y="3"/>
                  </a:cubicBezTo>
                  <a:cubicBezTo>
                    <a:pt x="64" y="0"/>
                    <a:pt x="47" y="8"/>
                    <a:pt x="30" y="19"/>
                  </a:cubicBezTo>
                  <a:cubicBezTo>
                    <a:pt x="9" y="32"/>
                    <a:pt x="0" y="45"/>
                    <a:pt x="1" y="58"/>
                  </a:cubicBezTo>
                  <a:close/>
                </a:path>
              </a:pathLst>
            </a:custGeom>
            <a:solidFill>
              <a:srgbClr val="ABB7B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92" name="Google Shape;392;p4"/>
            <p:cNvSpPr/>
            <p:nvPr/>
          </p:nvSpPr>
          <p:spPr>
            <a:xfrm>
              <a:off x="3856" y="2007"/>
              <a:ext cx="73" cy="38"/>
            </a:xfrm>
            <a:custGeom>
              <a:avLst/>
              <a:gdLst/>
              <a:ahLst/>
              <a:cxnLst/>
              <a:rect l="l" t="t" r="r" b="b"/>
              <a:pathLst>
                <a:path w="42" h="22" extrusionOk="0">
                  <a:moveTo>
                    <a:pt x="42" y="4"/>
                  </a:moveTo>
                  <a:cubicBezTo>
                    <a:pt x="42" y="4"/>
                    <a:pt x="37" y="0"/>
                    <a:pt x="31" y="2"/>
                  </a:cubicBezTo>
                  <a:cubicBezTo>
                    <a:pt x="25" y="4"/>
                    <a:pt x="25" y="4"/>
                    <a:pt x="21" y="9"/>
                  </a:cubicBezTo>
                  <a:cubicBezTo>
                    <a:pt x="16" y="13"/>
                    <a:pt x="14" y="15"/>
                    <a:pt x="8" y="17"/>
                  </a:cubicBezTo>
                  <a:cubicBezTo>
                    <a:pt x="2" y="18"/>
                    <a:pt x="0" y="22"/>
                    <a:pt x="0" y="22"/>
                  </a:cubicBezTo>
                  <a:cubicBezTo>
                    <a:pt x="0" y="22"/>
                    <a:pt x="17" y="20"/>
                    <a:pt x="18" y="20"/>
                  </a:cubicBezTo>
                  <a:cubicBezTo>
                    <a:pt x="18" y="20"/>
                    <a:pt x="20" y="19"/>
                    <a:pt x="21" y="18"/>
                  </a:cubicBezTo>
                  <a:cubicBezTo>
                    <a:pt x="21" y="18"/>
                    <a:pt x="32" y="13"/>
                    <a:pt x="34" y="11"/>
                  </a:cubicBezTo>
                  <a:cubicBezTo>
                    <a:pt x="34" y="11"/>
                    <a:pt x="40" y="8"/>
                    <a:pt x="42" y="4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93" name="Google Shape;393;p4"/>
            <p:cNvSpPr/>
            <p:nvPr/>
          </p:nvSpPr>
          <p:spPr>
            <a:xfrm>
              <a:off x="3746" y="1955"/>
              <a:ext cx="138" cy="100"/>
            </a:xfrm>
            <a:custGeom>
              <a:avLst/>
              <a:gdLst/>
              <a:ahLst/>
              <a:cxnLst/>
              <a:rect l="l" t="t" r="r" b="b"/>
              <a:pathLst>
                <a:path w="80" h="58" extrusionOk="0">
                  <a:moveTo>
                    <a:pt x="30" y="19"/>
                  </a:moveTo>
                  <a:cubicBezTo>
                    <a:pt x="47" y="8"/>
                    <a:pt x="64" y="0"/>
                    <a:pt x="80" y="3"/>
                  </a:cubicBezTo>
                  <a:cubicBezTo>
                    <a:pt x="80" y="5"/>
                    <a:pt x="79" y="7"/>
                    <a:pt x="76" y="7"/>
                  </a:cubicBezTo>
                  <a:cubicBezTo>
                    <a:pt x="71" y="9"/>
                    <a:pt x="75" y="10"/>
                    <a:pt x="67" y="9"/>
                  </a:cubicBezTo>
                  <a:cubicBezTo>
                    <a:pt x="59" y="8"/>
                    <a:pt x="55" y="10"/>
                    <a:pt x="50" y="14"/>
                  </a:cubicBezTo>
                  <a:cubicBezTo>
                    <a:pt x="45" y="17"/>
                    <a:pt x="43" y="18"/>
                    <a:pt x="36" y="23"/>
                  </a:cubicBezTo>
                  <a:cubicBezTo>
                    <a:pt x="30" y="27"/>
                    <a:pt x="33" y="34"/>
                    <a:pt x="29" y="38"/>
                  </a:cubicBezTo>
                  <a:cubicBezTo>
                    <a:pt x="26" y="43"/>
                    <a:pt x="20" y="50"/>
                    <a:pt x="14" y="49"/>
                  </a:cubicBezTo>
                  <a:cubicBezTo>
                    <a:pt x="9" y="49"/>
                    <a:pt x="1" y="58"/>
                    <a:pt x="1" y="58"/>
                  </a:cubicBezTo>
                  <a:cubicBezTo>
                    <a:pt x="0" y="45"/>
                    <a:pt x="9" y="32"/>
                    <a:pt x="30" y="19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94" name="Google Shape;394;p4"/>
            <p:cNvSpPr/>
            <p:nvPr/>
          </p:nvSpPr>
          <p:spPr>
            <a:xfrm>
              <a:off x="3867" y="1995"/>
              <a:ext cx="15" cy="14"/>
            </a:xfrm>
            <a:custGeom>
              <a:avLst/>
              <a:gdLst/>
              <a:ahLst/>
              <a:cxnLst/>
              <a:rect l="l" t="t" r="r" b="b"/>
              <a:pathLst>
                <a:path w="9" h="8" extrusionOk="0">
                  <a:moveTo>
                    <a:pt x="3" y="4"/>
                  </a:moveTo>
                  <a:cubicBezTo>
                    <a:pt x="3" y="2"/>
                    <a:pt x="1" y="0"/>
                    <a:pt x="5" y="0"/>
                  </a:cubicBezTo>
                  <a:cubicBezTo>
                    <a:pt x="9" y="0"/>
                    <a:pt x="9" y="2"/>
                    <a:pt x="9" y="4"/>
                  </a:cubicBezTo>
                  <a:cubicBezTo>
                    <a:pt x="9" y="6"/>
                    <a:pt x="9" y="8"/>
                    <a:pt x="5" y="8"/>
                  </a:cubicBezTo>
                  <a:cubicBezTo>
                    <a:pt x="0" y="8"/>
                    <a:pt x="3" y="6"/>
                    <a:pt x="3" y="4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95" name="Google Shape;395;p4"/>
            <p:cNvSpPr/>
            <p:nvPr/>
          </p:nvSpPr>
          <p:spPr>
            <a:xfrm>
              <a:off x="3803" y="2026"/>
              <a:ext cx="26" cy="17"/>
            </a:xfrm>
            <a:custGeom>
              <a:avLst/>
              <a:gdLst/>
              <a:ahLst/>
              <a:cxnLst/>
              <a:rect l="l" t="t" r="r" b="b"/>
              <a:pathLst>
                <a:path w="15" h="10" extrusionOk="0">
                  <a:moveTo>
                    <a:pt x="0" y="7"/>
                  </a:moveTo>
                  <a:cubicBezTo>
                    <a:pt x="0" y="4"/>
                    <a:pt x="6" y="0"/>
                    <a:pt x="10" y="0"/>
                  </a:cubicBezTo>
                  <a:cubicBezTo>
                    <a:pt x="14" y="0"/>
                    <a:pt x="15" y="3"/>
                    <a:pt x="14" y="6"/>
                  </a:cubicBezTo>
                  <a:cubicBezTo>
                    <a:pt x="14" y="9"/>
                    <a:pt x="13" y="9"/>
                    <a:pt x="9" y="9"/>
                  </a:cubicBezTo>
                  <a:cubicBezTo>
                    <a:pt x="5" y="9"/>
                    <a:pt x="0" y="10"/>
                    <a:pt x="0" y="7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96" name="Google Shape;396;p4"/>
            <p:cNvSpPr/>
            <p:nvPr/>
          </p:nvSpPr>
          <p:spPr>
            <a:xfrm>
              <a:off x="3837" y="2002"/>
              <a:ext cx="7" cy="12"/>
            </a:xfrm>
            <a:custGeom>
              <a:avLst/>
              <a:gdLst/>
              <a:ahLst/>
              <a:cxnLst/>
              <a:rect l="l" t="t" r="r" b="b"/>
              <a:pathLst>
                <a:path w="4" h="7" extrusionOk="0">
                  <a:moveTo>
                    <a:pt x="0" y="3"/>
                  </a:move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3" y="2"/>
                    <a:pt x="3" y="3"/>
                  </a:cubicBezTo>
                  <a:cubicBezTo>
                    <a:pt x="3" y="5"/>
                    <a:pt x="4" y="7"/>
                    <a:pt x="2" y="7"/>
                  </a:cubicBezTo>
                  <a:cubicBezTo>
                    <a:pt x="1" y="7"/>
                    <a:pt x="0" y="5"/>
                    <a:pt x="0" y="3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</p:grpSp>
      <p:grpSp>
        <p:nvGrpSpPr>
          <p:cNvPr id="397" name="Google Shape;397;p4"/>
          <p:cNvGrpSpPr/>
          <p:nvPr/>
        </p:nvGrpSpPr>
        <p:grpSpPr>
          <a:xfrm>
            <a:off x="5654273" y="2700927"/>
            <a:ext cx="1506587" cy="915503"/>
            <a:chOff x="5764649" y="1139924"/>
            <a:chExt cx="6101732" cy="3707819"/>
          </a:xfrm>
        </p:grpSpPr>
        <p:sp>
          <p:nvSpPr>
            <p:cNvPr id="398" name="Google Shape;398;p4"/>
            <p:cNvSpPr/>
            <p:nvPr/>
          </p:nvSpPr>
          <p:spPr>
            <a:xfrm rot="-245478">
              <a:off x="5874754" y="1345535"/>
              <a:ext cx="5881521" cy="3296597"/>
            </a:xfrm>
            <a:custGeom>
              <a:avLst/>
              <a:gdLst/>
              <a:ahLst/>
              <a:cxnLst/>
              <a:rect l="l" t="t" r="r" b="b"/>
              <a:pathLst>
                <a:path w="417" h="232" extrusionOk="0">
                  <a:moveTo>
                    <a:pt x="395" y="6"/>
                  </a:moveTo>
                  <a:cubicBezTo>
                    <a:pt x="417" y="0"/>
                    <a:pt x="145" y="163"/>
                    <a:pt x="99" y="202"/>
                  </a:cubicBezTo>
                  <a:cubicBezTo>
                    <a:pt x="64" y="232"/>
                    <a:pt x="22" y="214"/>
                    <a:pt x="11" y="192"/>
                  </a:cubicBezTo>
                  <a:cubicBezTo>
                    <a:pt x="0" y="169"/>
                    <a:pt x="8" y="125"/>
                    <a:pt x="52" y="114"/>
                  </a:cubicBezTo>
                  <a:cubicBezTo>
                    <a:pt x="128" y="96"/>
                    <a:pt x="330" y="23"/>
                    <a:pt x="395" y="6"/>
                  </a:cubicBezTo>
                  <a:close/>
                </a:path>
              </a:pathLst>
            </a:custGeom>
            <a:solidFill>
              <a:srgbClr val="4E5C7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grpSp>
          <p:nvGrpSpPr>
            <p:cNvPr id="399" name="Google Shape;399;p4"/>
            <p:cNvGrpSpPr/>
            <p:nvPr/>
          </p:nvGrpSpPr>
          <p:grpSpPr>
            <a:xfrm>
              <a:off x="5884714" y="1240776"/>
              <a:ext cx="5698985" cy="3411132"/>
              <a:chOff x="5884714" y="1240776"/>
              <a:chExt cx="5698985" cy="3411132"/>
            </a:xfrm>
          </p:grpSpPr>
          <p:sp>
            <p:nvSpPr>
              <p:cNvPr id="400" name="Google Shape;400;p4"/>
              <p:cNvSpPr/>
              <p:nvPr/>
            </p:nvSpPr>
            <p:spPr>
              <a:xfrm rot="-245478">
                <a:off x="5985680" y="1433016"/>
                <a:ext cx="5497054" cy="30266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chemeClr val="dk1"/>
                  </a:solidFill>
                  <a:latin typeface="Tajawal"/>
                  <a:ea typeface="Tajawal"/>
                  <a:cs typeface="Tajawal"/>
                  <a:sym typeface="Tajawal"/>
                </a:endParaRPr>
              </a:p>
            </p:txBody>
          </p:sp>
          <p:sp>
            <p:nvSpPr>
              <p:cNvPr id="401" name="Google Shape;401;p4"/>
              <p:cNvSpPr/>
              <p:nvPr/>
            </p:nvSpPr>
            <p:spPr>
              <a:xfrm rot="-245478">
                <a:off x="6236348" y="1981192"/>
                <a:ext cx="4319114" cy="233134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64" extrusionOk="0">
                    <a:moveTo>
                      <a:pt x="290" y="4"/>
                    </a:moveTo>
                    <a:cubicBezTo>
                      <a:pt x="306" y="0"/>
                      <a:pt x="110" y="112"/>
                      <a:pt x="70" y="143"/>
                    </a:cubicBezTo>
                    <a:cubicBezTo>
                      <a:pt x="43" y="164"/>
                      <a:pt x="16" y="153"/>
                      <a:pt x="8" y="136"/>
                    </a:cubicBezTo>
                    <a:cubicBezTo>
                      <a:pt x="0" y="119"/>
                      <a:pt x="8" y="93"/>
                      <a:pt x="40" y="83"/>
                    </a:cubicBezTo>
                    <a:cubicBezTo>
                      <a:pt x="94" y="65"/>
                      <a:pt x="242" y="16"/>
                      <a:pt x="290" y="4"/>
                    </a:cubicBezTo>
                    <a:close/>
                  </a:path>
                </a:pathLst>
              </a:custGeom>
              <a:solidFill>
                <a:srgbClr val="8AA9C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chemeClr val="dk1"/>
                  </a:solidFill>
                  <a:latin typeface="Tajawal"/>
                  <a:ea typeface="Tajawal"/>
                  <a:cs typeface="Tajawal"/>
                  <a:sym typeface="Tajawal"/>
                </a:endParaRPr>
              </a:p>
            </p:txBody>
          </p:sp>
          <p:sp>
            <p:nvSpPr>
              <p:cNvPr id="402" name="Google Shape;402;p4"/>
              <p:cNvSpPr/>
              <p:nvPr/>
            </p:nvSpPr>
            <p:spPr>
              <a:xfrm rot="-245478">
                <a:off x="6098615" y="3163481"/>
                <a:ext cx="1537866" cy="1259742"/>
              </a:xfrm>
              <a:custGeom>
                <a:avLst/>
                <a:gdLst/>
                <a:ahLst/>
                <a:cxnLst/>
                <a:rect l="l" t="t" r="r" b="b"/>
                <a:pathLst>
                  <a:path w="109" h="89" extrusionOk="0">
                    <a:moveTo>
                      <a:pt x="101" y="22"/>
                    </a:moveTo>
                    <a:cubicBezTo>
                      <a:pt x="109" y="40"/>
                      <a:pt x="96" y="65"/>
                      <a:pt x="70" y="77"/>
                    </a:cubicBezTo>
                    <a:cubicBezTo>
                      <a:pt x="45" y="89"/>
                      <a:pt x="17" y="85"/>
                      <a:pt x="8" y="67"/>
                    </a:cubicBezTo>
                    <a:cubicBezTo>
                      <a:pt x="0" y="49"/>
                      <a:pt x="13" y="25"/>
                      <a:pt x="39" y="13"/>
                    </a:cubicBezTo>
                    <a:cubicBezTo>
                      <a:pt x="64" y="0"/>
                      <a:pt x="92" y="5"/>
                      <a:pt x="101" y="2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chemeClr val="dk1"/>
                  </a:solidFill>
                  <a:latin typeface="Tajawal"/>
                  <a:ea typeface="Tajawal"/>
                  <a:cs typeface="Tajawal"/>
                  <a:sym typeface="Tajawal"/>
                </a:endParaRPr>
              </a:p>
            </p:txBody>
          </p:sp>
        </p:grpSp>
      </p:grpSp>
      <p:grpSp>
        <p:nvGrpSpPr>
          <p:cNvPr id="452" name="Google Shape;452;p4"/>
          <p:cNvGrpSpPr/>
          <p:nvPr/>
        </p:nvGrpSpPr>
        <p:grpSpPr>
          <a:xfrm>
            <a:off x="3" y="1849887"/>
            <a:ext cx="1696503" cy="1521069"/>
            <a:chOff x="3156" y="1084"/>
            <a:chExt cx="1777" cy="1763"/>
          </a:xfrm>
        </p:grpSpPr>
        <p:sp>
          <p:nvSpPr>
            <p:cNvPr id="453" name="Google Shape;453;p4"/>
            <p:cNvSpPr/>
            <p:nvPr/>
          </p:nvSpPr>
          <p:spPr>
            <a:xfrm>
              <a:off x="3156" y="1089"/>
              <a:ext cx="1770" cy="17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54" name="Google Shape;454;p4"/>
            <p:cNvSpPr/>
            <p:nvPr/>
          </p:nvSpPr>
          <p:spPr>
            <a:xfrm>
              <a:off x="3156" y="1512"/>
              <a:ext cx="972" cy="680"/>
            </a:xfrm>
            <a:custGeom>
              <a:avLst/>
              <a:gdLst/>
              <a:ahLst/>
              <a:cxnLst/>
              <a:rect l="l" t="t" r="r" b="b"/>
              <a:pathLst>
                <a:path w="567" h="396" extrusionOk="0">
                  <a:moveTo>
                    <a:pt x="471" y="125"/>
                  </a:moveTo>
                  <a:cubicBezTo>
                    <a:pt x="442" y="83"/>
                    <a:pt x="407" y="44"/>
                    <a:pt x="358" y="21"/>
                  </a:cubicBezTo>
                  <a:cubicBezTo>
                    <a:pt x="313" y="0"/>
                    <a:pt x="257" y="9"/>
                    <a:pt x="215" y="32"/>
                  </a:cubicBezTo>
                  <a:cubicBezTo>
                    <a:pt x="175" y="56"/>
                    <a:pt x="164" y="93"/>
                    <a:pt x="144" y="131"/>
                  </a:cubicBezTo>
                  <a:cubicBezTo>
                    <a:pt x="137" y="145"/>
                    <a:pt x="126" y="162"/>
                    <a:pt x="109" y="166"/>
                  </a:cubicBezTo>
                  <a:cubicBezTo>
                    <a:pt x="87" y="172"/>
                    <a:pt x="64" y="155"/>
                    <a:pt x="48" y="143"/>
                  </a:cubicBezTo>
                  <a:cubicBezTo>
                    <a:pt x="30" y="128"/>
                    <a:pt x="14" y="110"/>
                    <a:pt x="0" y="89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22" y="170"/>
                    <a:pt x="49" y="192"/>
                    <a:pt x="81" y="200"/>
                  </a:cubicBezTo>
                  <a:cubicBezTo>
                    <a:pt x="119" y="210"/>
                    <a:pt x="150" y="190"/>
                    <a:pt x="170" y="160"/>
                  </a:cubicBezTo>
                  <a:cubicBezTo>
                    <a:pt x="195" y="123"/>
                    <a:pt x="199" y="81"/>
                    <a:pt x="243" y="58"/>
                  </a:cubicBezTo>
                  <a:cubicBezTo>
                    <a:pt x="298" y="30"/>
                    <a:pt x="355" y="50"/>
                    <a:pt x="396" y="90"/>
                  </a:cubicBezTo>
                  <a:cubicBezTo>
                    <a:pt x="433" y="126"/>
                    <a:pt x="460" y="171"/>
                    <a:pt x="479" y="218"/>
                  </a:cubicBezTo>
                  <a:cubicBezTo>
                    <a:pt x="495" y="258"/>
                    <a:pt x="512" y="317"/>
                    <a:pt x="485" y="356"/>
                  </a:cubicBezTo>
                  <a:cubicBezTo>
                    <a:pt x="472" y="375"/>
                    <a:pt x="502" y="396"/>
                    <a:pt x="516" y="377"/>
                  </a:cubicBezTo>
                  <a:cubicBezTo>
                    <a:pt x="567" y="304"/>
                    <a:pt x="517" y="190"/>
                    <a:pt x="471" y="125"/>
                  </a:cubicBezTo>
                  <a:close/>
                </a:path>
              </a:pathLst>
            </a:custGeom>
            <a:solidFill>
              <a:srgbClr val="70707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55" name="Google Shape;455;p4"/>
            <p:cNvSpPr/>
            <p:nvPr/>
          </p:nvSpPr>
          <p:spPr>
            <a:xfrm>
              <a:off x="3156" y="1479"/>
              <a:ext cx="972" cy="679"/>
            </a:xfrm>
            <a:custGeom>
              <a:avLst/>
              <a:gdLst/>
              <a:ahLst/>
              <a:cxnLst/>
              <a:rect l="l" t="t" r="r" b="b"/>
              <a:pathLst>
                <a:path w="567" h="395" extrusionOk="0">
                  <a:moveTo>
                    <a:pt x="471" y="124"/>
                  </a:moveTo>
                  <a:cubicBezTo>
                    <a:pt x="442" y="82"/>
                    <a:pt x="407" y="43"/>
                    <a:pt x="358" y="20"/>
                  </a:cubicBezTo>
                  <a:cubicBezTo>
                    <a:pt x="313" y="0"/>
                    <a:pt x="257" y="8"/>
                    <a:pt x="215" y="32"/>
                  </a:cubicBezTo>
                  <a:cubicBezTo>
                    <a:pt x="175" y="55"/>
                    <a:pt x="164" y="92"/>
                    <a:pt x="144" y="130"/>
                  </a:cubicBezTo>
                  <a:cubicBezTo>
                    <a:pt x="137" y="144"/>
                    <a:pt x="126" y="161"/>
                    <a:pt x="109" y="166"/>
                  </a:cubicBezTo>
                  <a:cubicBezTo>
                    <a:pt x="87" y="172"/>
                    <a:pt x="64" y="154"/>
                    <a:pt x="48" y="142"/>
                  </a:cubicBezTo>
                  <a:cubicBezTo>
                    <a:pt x="30" y="127"/>
                    <a:pt x="14" y="109"/>
                    <a:pt x="0" y="88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22" y="170"/>
                    <a:pt x="49" y="191"/>
                    <a:pt x="81" y="199"/>
                  </a:cubicBezTo>
                  <a:cubicBezTo>
                    <a:pt x="119" y="210"/>
                    <a:pt x="150" y="189"/>
                    <a:pt x="170" y="160"/>
                  </a:cubicBezTo>
                  <a:cubicBezTo>
                    <a:pt x="195" y="122"/>
                    <a:pt x="199" y="80"/>
                    <a:pt x="244" y="57"/>
                  </a:cubicBezTo>
                  <a:cubicBezTo>
                    <a:pt x="298" y="29"/>
                    <a:pt x="355" y="50"/>
                    <a:pt x="396" y="89"/>
                  </a:cubicBezTo>
                  <a:cubicBezTo>
                    <a:pt x="433" y="125"/>
                    <a:pt x="461" y="171"/>
                    <a:pt x="479" y="217"/>
                  </a:cubicBezTo>
                  <a:cubicBezTo>
                    <a:pt x="495" y="257"/>
                    <a:pt x="513" y="317"/>
                    <a:pt x="485" y="355"/>
                  </a:cubicBezTo>
                  <a:cubicBezTo>
                    <a:pt x="472" y="374"/>
                    <a:pt x="502" y="395"/>
                    <a:pt x="516" y="376"/>
                  </a:cubicBezTo>
                  <a:cubicBezTo>
                    <a:pt x="567" y="303"/>
                    <a:pt x="517" y="190"/>
                    <a:pt x="471" y="124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56" name="Google Shape;456;p4"/>
            <p:cNvSpPr/>
            <p:nvPr/>
          </p:nvSpPr>
          <p:spPr>
            <a:xfrm>
              <a:off x="3883" y="1493"/>
              <a:ext cx="806" cy="838"/>
            </a:xfrm>
            <a:custGeom>
              <a:avLst/>
              <a:gdLst/>
              <a:ahLst/>
              <a:cxnLst/>
              <a:rect l="l" t="t" r="r" b="b"/>
              <a:pathLst>
                <a:path w="470" h="488" extrusionOk="0">
                  <a:moveTo>
                    <a:pt x="360" y="461"/>
                  </a:moveTo>
                  <a:cubicBezTo>
                    <a:pt x="354" y="478"/>
                    <a:pt x="335" y="488"/>
                    <a:pt x="316" y="481"/>
                  </a:cubicBezTo>
                  <a:cubicBezTo>
                    <a:pt x="28" y="387"/>
                    <a:pt x="28" y="387"/>
                    <a:pt x="28" y="387"/>
                  </a:cubicBezTo>
                  <a:cubicBezTo>
                    <a:pt x="10" y="381"/>
                    <a:pt x="0" y="362"/>
                    <a:pt x="5" y="345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5" y="9"/>
                    <a:pt x="135" y="0"/>
                    <a:pt x="153" y="6"/>
                  </a:cubicBezTo>
                  <a:cubicBezTo>
                    <a:pt x="441" y="100"/>
                    <a:pt x="441" y="100"/>
                    <a:pt x="441" y="100"/>
                  </a:cubicBezTo>
                  <a:cubicBezTo>
                    <a:pt x="460" y="106"/>
                    <a:pt x="470" y="125"/>
                    <a:pt x="464" y="143"/>
                  </a:cubicBezTo>
                  <a:lnTo>
                    <a:pt x="360" y="461"/>
                  </a:lnTo>
                  <a:close/>
                </a:path>
              </a:pathLst>
            </a:custGeom>
            <a:solidFill>
              <a:srgbClr val="9FA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57" name="Google Shape;457;p4"/>
            <p:cNvSpPr/>
            <p:nvPr/>
          </p:nvSpPr>
          <p:spPr>
            <a:xfrm>
              <a:off x="3926" y="1584"/>
              <a:ext cx="614" cy="686"/>
            </a:xfrm>
            <a:custGeom>
              <a:avLst/>
              <a:gdLst/>
              <a:ahLst/>
              <a:cxnLst/>
              <a:rect l="l" t="t" r="r" b="b"/>
              <a:pathLst>
                <a:path w="358" h="399" extrusionOk="0">
                  <a:moveTo>
                    <a:pt x="126" y="52"/>
                  </a:moveTo>
                  <a:cubicBezTo>
                    <a:pt x="123" y="57"/>
                    <a:pt x="0" y="208"/>
                    <a:pt x="21" y="256"/>
                  </a:cubicBezTo>
                  <a:cubicBezTo>
                    <a:pt x="49" y="319"/>
                    <a:pt x="163" y="399"/>
                    <a:pt x="257" y="373"/>
                  </a:cubicBezTo>
                  <a:cubicBezTo>
                    <a:pt x="350" y="347"/>
                    <a:pt x="358" y="139"/>
                    <a:pt x="338" y="99"/>
                  </a:cubicBezTo>
                  <a:cubicBezTo>
                    <a:pt x="317" y="58"/>
                    <a:pt x="166" y="0"/>
                    <a:pt x="126" y="52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58" name="Google Shape;458;p4"/>
            <p:cNvSpPr/>
            <p:nvPr/>
          </p:nvSpPr>
          <p:spPr>
            <a:xfrm>
              <a:off x="4049" y="1084"/>
              <a:ext cx="294" cy="304"/>
            </a:xfrm>
            <a:custGeom>
              <a:avLst/>
              <a:gdLst/>
              <a:ahLst/>
              <a:cxnLst/>
              <a:rect l="l" t="t" r="r" b="b"/>
              <a:pathLst>
                <a:path w="171" h="177" extrusionOk="0">
                  <a:moveTo>
                    <a:pt x="0" y="144"/>
                  </a:moveTo>
                  <a:cubicBezTo>
                    <a:pt x="38" y="96"/>
                    <a:pt x="38" y="96"/>
                    <a:pt x="38" y="96"/>
                  </a:cubicBezTo>
                  <a:cubicBezTo>
                    <a:pt x="38" y="96"/>
                    <a:pt x="32" y="76"/>
                    <a:pt x="38" y="55"/>
                  </a:cubicBezTo>
                  <a:cubicBezTo>
                    <a:pt x="38" y="55"/>
                    <a:pt x="39" y="23"/>
                    <a:pt x="48" y="20"/>
                  </a:cubicBezTo>
                  <a:cubicBezTo>
                    <a:pt x="63" y="15"/>
                    <a:pt x="58" y="36"/>
                    <a:pt x="60" y="43"/>
                  </a:cubicBezTo>
                  <a:cubicBezTo>
                    <a:pt x="63" y="50"/>
                    <a:pt x="68" y="50"/>
                    <a:pt x="68" y="41"/>
                  </a:cubicBezTo>
                  <a:cubicBezTo>
                    <a:pt x="68" y="31"/>
                    <a:pt x="67" y="3"/>
                    <a:pt x="80" y="6"/>
                  </a:cubicBezTo>
                  <a:cubicBezTo>
                    <a:pt x="95" y="9"/>
                    <a:pt x="85" y="33"/>
                    <a:pt x="85" y="43"/>
                  </a:cubicBezTo>
                  <a:cubicBezTo>
                    <a:pt x="85" y="51"/>
                    <a:pt x="90" y="52"/>
                    <a:pt x="93" y="43"/>
                  </a:cubicBezTo>
                  <a:cubicBezTo>
                    <a:pt x="95" y="34"/>
                    <a:pt x="95" y="0"/>
                    <a:pt x="108" y="2"/>
                  </a:cubicBezTo>
                  <a:cubicBezTo>
                    <a:pt x="124" y="5"/>
                    <a:pt x="114" y="36"/>
                    <a:pt x="111" y="47"/>
                  </a:cubicBezTo>
                  <a:cubicBezTo>
                    <a:pt x="109" y="54"/>
                    <a:pt x="112" y="56"/>
                    <a:pt x="117" y="50"/>
                  </a:cubicBezTo>
                  <a:cubicBezTo>
                    <a:pt x="121" y="45"/>
                    <a:pt x="135" y="22"/>
                    <a:pt x="145" y="29"/>
                  </a:cubicBezTo>
                  <a:cubicBezTo>
                    <a:pt x="156" y="35"/>
                    <a:pt x="153" y="36"/>
                    <a:pt x="135" y="59"/>
                  </a:cubicBezTo>
                  <a:cubicBezTo>
                    <a:pt x="116" y="81"/>
                    <a:pt x="118" y="104"/>
                    <a:pt x="135" y="97"/>
                  </a:cubicBezTo>
                  <a:cubicBezTo>
                    <a:pt x="171" y="82"/>
                    <a:pt x="170" y="100"/>
                    <a:pt x="161" y="107"/>
                  </a:cubicBezTo>
                  <a:cubicBezTo>
                    <a:pt x="154" y="113"/>
                    <a:pt x="124" y="130"/>
                    <a:pt x="124" y="130"/>
                  </a:cubicBezTo>
                  <a:cubicBezTo>
                    <a:pt x="124" y="130"/>
                    <a:pt x="109" y="136"/>
                    <a:pt x="89" y="131"/>
                  </a:cubicBezTo>
                  <a:cubicBezTo>
                    <a:pt x="48" y="177"/>
                    <a:pt x="48" y="177"/>
                    <a:pt x="48" y="177"/>
                  </a:cubicBezTo>
                  <a:lnTo>
                    <a:pt x="0" y="144"/>
                  </a:ln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59" name="Google Shape;459;p4"/>
            <p:cNvSpPr/>
            <p:nvPr/>
          </p:nvSpPr>
          <p:spPr>
            <a:xfrm>
              <a:off x="4677" y="1366"/>
              <a:ext cx="256" cy="319"/>
            </a:xfrm>
            <a:custGeom>
              <a:avLst/>
              <a:gdLst/>
              <a:ahLst/>
              <a:cxnLst/>
              <a:rect l="l" t="t" r="r" b="b"/>
              <a:pathLst>
                <a:path w="149" h="186" extrusionOk="0">
                  <a:moveTo>
                    <a:pt x="93" y="186"/>
                  </a:moveTo>
                  <a:cubicBezTo>
                    <a:pt x="98" y="126"/>
                    <a:pt x="98" y="126"/>
                    <a:pt x="98" y="126"/>
                  </a:cubicBezTo>
                  <a:cubicBezTo>
                    <a:pt x="98" y="126"/>
                    <a:pt x="117" y="114"/>
                    <a:pt x="127" y="95"/>
                  </a:cubicBezTo>
                  <a:cubicBezTo>
                    <a:pt x="127" y="95"/>
                    <a:pt x="149" y="72"/>
                    <a:pt x="144" y="63"/>
                  </a:cubicBezTo>
                  <a:cubicBezTo>
                    <a:pt x="136" y="50"/>
                    <a:pt x="126" y="68"/>
                    <a:pt x="119" y="71"/>
                  </a:cubicBezTo>
                  <a:cubicBezTo>
                    <a:pt x="112" y="75"/>
                    <a:pt x="109" y="71"/>
                    <a:pt x="115" y="65"/>
                  </a:cubicBezTo>
                  <a:cubicBezTo>
                    <a:pt x="122" y="58"/>
                    <a:pt x="142" y="38"/>
                    <a:pt x="130" y="31"/>
                  </a:cubicBezTo>
                  <a:cubicBezTo>
                    <a:pt x="117" y="24"/>
                    <a:pt x="108" y="48"/>
                    <a:pt x="101" y="54"/>
                  </a:cubicBezTo>
                  <a:cubicBezTo>
                    <a:pt x="95" y="60"/>
                    <a:pt x="91" y="57"/>
                    <a:pt x="96" y="50"/>
                  </a:cubicBezTo>
                  <a:cubicBezTo>
                    <a:pt x="100" y="41"/>
                    <a:pt x="124" y="17"/>
                    <a:pt x="113" y="9"/>
                  </a:cubicBezTo>
                  <a:cubicBezTo>
                    <a:pt x="100" y="0"/>
                    <a:pt x="85" y="29"/>
                    <a:pt x="80" y="39"/>
                  </a:cubicBezTo>
                  <a:cubicBezTo>
                    <a:pt x="76" y="46"/>
                    <a:pt x="73" y="46"/>
                    <a:pt x="73" y="37"/>
                  </a:cubicBezTo>
                  <a:cubicBezTo>
                    <a:pt x="74" y="31"/>
                    <a:pt x="77" y="6"/>
                    <a:pt x="65" y="4"/>
                  </a:cubicBezTo>
                  <a:cubicBezTo>
                    <a:pt x="53" y="1"/>
                    <a:pt x="57" y="3"/>
                    <a:pt x="54" y="32"/>
                  </a:cubicBezTo>
                  <a:cubicBezTo>
                    <a:pt x="52" y="60"/>
                    <a:pt x="35" y="75"/>
                    <a:pt x="28" y="59"/>
                  </a:cubicBezTo>
                  <a:cubicBezTo>
                    <a:pt x="12" y="24"/>
                    <a:pt x="0" y="37"/>
                    <a:pt x="2" y="48"/>
                  </a:cubicBezTo>
                  <a:cubicBezTo>
                    <a:pt x="3" y="58"/>
                    <a:pt x="13" y="90"/>
                    <a:pt x="13" y="90"/>
                  </a:cubicBezTo>
                  <a:cubicBezTo>
                    <a:pt x="13" y="90"/>
                    <a:pt x="19" y="105"/>
                    <a:pt x="37" y="115"/>
                  </a:cubicBezTo>
                  <a:cubicBezTo>
                    <a:pt x="35" y="177"/>
                    <a:pt x="35" y="177"/>
                    <a:pt x="35" y="177"/>
                  </a:cubicBezTo>
                  <a:lnTo>
                    <a:pt x="93" y="186"/>
                  </a:ln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60" name="Google Shape;460;p4"/>
            <p:cNvSpPr/>
            <p:nvPr/>
          </p:nvSpPr>
          <p:spPr>
            <a:xfrm>
              <a:off x="3804" y="1257"/>
              <a:ext cx="420" cy="549"/>
            </a:xfrm>
            <a:custGeom>
              <a:avLst/>
              <a:gdLst/>
              <a:ahLst/>
              <a:cxnLst/>
              <a:rect l="l" t="t" r="r" b="b"/>
              <a:pathLst>
                <a:path w="245" h="319" extrusionOk="0">
                  <a:moveTo>
                    <a:pt x="245" y="236"/>
                  </a:moveTo>
                  <a:cubicBezTo>
                    <a:pt x="245" y="236"/>
                    <a:pt x="142" y="171"/>
                    <a:pt x="229" y="56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56" y="0"/>
                    <a:pt x="0" y="196"/>
                    <a:pt x="179" y="319"/>
                  </a:cubicBezTo>
                  <a:lnTo>
                    <a:pt x="245" y="236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61" name="Google Shape;461;p4"/>
            <p:cNvSpPr/>
            <p:nvPr/>
          </p:nvSpPr>
          <p:spPr>
            <a:xfrm>
              <a:off x="4466" y="1562"/>
              <a:ext cx="407" cy="446"/>
            </a:xfrm>
            <a:custGeom>
              <a:avLst/>
              <a:gdLst/>
              <a:ahLst/>
              <a:cxnLst/>
              <a:rect l="l" t="t" r="r" b="b"/>
              <a:pathLst>
                <a:path w="237" h="260" extrusionOk="0">
                  <a:moveTo>
                    <a:pt x="9" y="119"/>
                  </a:moveTo>
                  <a:cubicBezTo>
                    <a:pt x="9" y="119"/>
                    <a:pt x="129" y="143"/>
                    <a:pt x="146" y="0"/>
                  </a:cubicBezTo>
                  <a:cubicBezTo>
                    <a:pt x="237" y="10"/>
                    <a:pt x="237" y="10"/>
                    <a:pt x="237" y="10"/>
                  </a:cubicBezTo>
                  <a:cubicBezTo>
                    <a:pt x="237" y="10"/>
                    <a:pt x="214" y="260"/>
                    <a:pt x="0" y="225"/>
                  </a:cubicBezTo>
                  <a:lnTo>
                    <a:pt x="9" y="119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62" name="Google Shape;462;p4"/>
            <p:cNvSpPr/>
            <p:nvPr/>
          </p:nvSpPr>
          <p:spPr>
            <a:xfrm>
              <a:off x="4190" y="1311"/>
              <a:ext cx="475" cy="481"/>
            </a:xfrm>
            <a:custGeom>
              <a:avLst/>
              <a:gdLst/>
              <a:ahLst/>
              <a:cxnLst/>
              <a:rect l="l" t="t" r="r" b="b"/>
              <a:pathLst>
                <a:path w="277" h="280" extrusionOk="0">
                  <a:moveTo>
                    <a:pt x="13" y="103"/>
                  </a:moveTo>
                  <a:cubicBezTo>
                    <a:pt x="8" y="116"/>
                    <a:pt x="5" y="131"/>
                    <a:pt x="4" y="145"/>
                  </a:cubicBezTo>
                  <a:cubicBezTo>
                    <a:pt x="0" y="200"/>
                    <a:pt x="45" y="214"/>
                    <a:pt x="97" y="235"/>
                  </a:cubicBezTo>
                  <a:cubicBezTo>
                    <a:pt x="144" y="254"/>
                    <a:pt x="181" y="280"/>
                    <a:pt x="217" y="245"/>
                  </a:cubicBezTo>
                  <a:cubicBezTo>
                    <a:pt x="230" y="232"/>
                    <a:pt x="242" y="216"/>
                    <a:pt x="249" y="197"/>
                  </a:cubicBezTo>
                  <a:cubicBezTo>
                    <a:pt x="277" y="129"/>
                    <a:pt x="246" y="52"/>
                    <a:pt x="181" y="26"/>
                  </a:cubicBezTo>
                  <a:cubicBezTo>
                    <a:pt x="116" y="0"/>
                    <a:pt x="41" y="34"/>
                    <a:pt x="13" y="103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63" name="Google Shape;463;p4"/>
            <p:cNvSpPr/>
            <p:nvPr/>
          </p:nvSpPr>
          <p:spPr>
            <a:xfrm>
              <a:off x="4207" y="1352"/>
              <a:ext cx="427" cy="431"/>
            </a:xfrm>
            <a:custGeom>
              <a:avLst/>
              <a:gdLst/>
              <a:ahLst/>
              <a:cxnLst/>
              <a:rect l="l" t="t" r="r" b="b"/>
              <a:pathLst>
                <a:path w="249" h="251" extrusionOk="0">
                  <a:moveTo>
                    <a:pt x="12" y="92"/>
                  </a:moveTo>
                  <a:cubicBezTo>
                    <a:pt x="7" y="105"/>
                    <a:pt x="4" y="117"/>
                    <a:pt x="4" y="130"/>
                  </a:cubicBezTo>
                  <a:cubicBezTo>
                    <a:pt x="0" y="180"/>
                    <a:pt x="41" y="193"/>
                    <a:pt x="88" y="211"/>
                  </a:cubicBezTo>
                  <a:cubicBezTo>
                    <a:pt x="130" y="228"/>
                    <a:pt x="163" y="251"/>
                    <a:pt x="195" y="221"/>
                  </a:cubicBezTo>
                  <a:cubicBezTo>
                    <a:pt x="207" y="209"/>
                    <a:pt x="217" y="194"/>
                    <a:pt x="224" y="177"/>
                  </a:cubicBezTo>
                  <a:cubicBezTo>
                    <a:pt x="249" y="116"/>
                    <a:pt x="221" y="47"/>
                    <a:pt x="163" y="24"/>
                  </a:cubicBezTo>
                  <a:cubicBezTo>
                    <a:pt x="104" y="0"/>
                    <a:pt x="37" y="31"/>
                    <a:pt x="12" y="92"/>
                  </a:cubicBezTo>
                  <a:close/>
                </a:path>
              </a:pathLst>
            </a:custGeom>
            <a:solidFill>
              <a:srgbClr val="9ED3E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64" name="Google Shape;464;p4"/>
            <p:cNvSpPr/>
            <p:nvPr/>
          </p:nvSpPr>
          <p:spPr>
            <a:xfrm>
              <a:off x="4207" y="1493"/>
              <a:ext cx="407" cy="290"/>
            </a:xfrm>
            <a:custGeom>
              <a:avLst/>
              <a:gdLst/>
              <a:ahLst/>
              <a:cxnLst/>
              <a:rect l="l" t="t" r="r" b="b"/>
              <a:pathLst>
                <a:path w="237" h="169" extrusionOk="0">
                  <a:moveTo>
                    <a:pt x="223" y="0"/>
                  </a:moveTo>
                  <a:cubicBezTo>
                    <a:pt x="215" y="55"/>
                    <a:pt x="165" y="97"/>
                    <a:pt x="109" y="92"/>
                  </a:cubicBezTo>
                  <a:cubicBezTo>
                    <a:pt x="62" y="87"/>
                    <a:pt x="23" y="51"/>
                    <a:pt x="14" y="6"/>
                  </a:cubicBezTo>
                  <a:cubicBezTo>
                    <a:pt x="13" y="8"/>
                    <a:pt x="13" y="9"/>
                    <a:pt x="12" y="10"/>
                  </a:cubicBezTo>
                  <a:cubicBezTo>
                    <a:pt x="7" y="23"/>
                    <a:pt x="4" y="35"/>
                    <a:pt x="4" y="48"/>
                  </a:cubicBezTo>
                  <a:cubicBezTo>
                    <a:pt x="0" y="98"/>
                    <a:pt x="41" y="111"/>
                    <a:pt x="88" y="129"/>
                  </a:cubicBezTo>
                  <a:cubicBezTo>
                    <a:pt x="130" y="146"/>
                    <a:pt x="163" y="169"/>
                    <a:pt x="195" y="139"/>
                  </a:cubicBezTo>
                  <a:cubicBezTo>
                    <a:pt x="207" y="127"/>
                    <a:pt x="217" y="112"/>
                    <a:pt x="224" y="95"/>
                  </a:cubicBezTo>
                  <a:cubicBezTo>
                    <a:pt x="237" y="63"/>
                    <a:pt x="236" y="29"/>
                    <a:pt x="223" y="0"/>
                  </a:cubicBezTo>
                  <a:close/>
                </a:path>
              </a:pathLst>
            </a:custGeom>
            <a:solidFill>
              <a:srgbClr val="8FBED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65" name="Google Shape;465;p4"/>
            <p:cNvSpPr/>
            <p:nvPr/>
          </p:nvSpPr>
          <p:spPr>
            <a:xfrm>
              <a:off x="4200" y="1434"/>
              <a:ext cx="72" cy="133"/>
            </a:xfrm>
            <a:custGeom>
              <a:avLst/>
              <a:gdLst/>
              <a:ahLst/>
              <a:cxnLst/>
              <a:rect l="l" t="t" r="r" b="b"/>
              <a:pathLst>
                <a:path w="42" h="77" extrusionOk="0">
                  <a:moveTo>
                    <a:pt x="8" y="33"/>
                  </a:moveTo>
                  <a:cubicBezTo>
                    <a:pt x="1" y="53"/>
                    <a:pt x="0" y="71"/>
                    <a:pt x="7" y="74"/>
                  </a:cubicBezTo>
                  <a:cubicBezTo>
                    <a:pt x="14" y="77"/>
                    <a:pt x="26" y="63"/>
                    <a:pt x="34" y="44"/>
                  </a:cubicBezTo>
                  <a:cubicBezTo>
                    <a:pt x="42" y="24"/>
                    <a:pt x="42" y="6"/>
                    <a:pt x="35" y="3"/>
                  </a:cubicBezTo>
                  <a:cubicBezTo>
                    <a:pt x="28" y="0"/>
                    <a:pt x="16" y="14"/>
                    <a:pt x="8" y="33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66" name="Google Shape;466;p4"/>
            <p:cNvSpPr/>
            <p:nvPr/>
          </p:nvSpPr>
          <p:spPr>
            <a:xfrm>
              <a:off x="4559" y="1579"/>
              <a:ext cx="74" cy="130"/>
            </a:xfrm>
            <a:custGeom>
              <a:avLst/>
              <a:gdLst/>
              <a:ahLst/>
              <a:cxnLst/>
              <a:rect l="l" t="t" r="r" b="b"/>
              <a:pathLst>
                <a:path w="43" h="76" extrusionOk="0">
                  <a:moveTo>
                    <a:pt x="9" y="33"/>
                  </a:moveTo>
                  <a:cubicBezTo>
                    <a:pt x="1" y="53"/>
                    <a:pt x="0" y="71"/>
                    <a:pt x="7" y="74"/>
                  </a:cubicBezTo>
                  <a:cubicBezTo>
                    <a:pt x="14" y="76"/>
                    <a:pt x="26" y="63"/>
                    <a:pt x="34" y="43"/>
                  </a:cubicBezTo>
                  <a:cubicBezTo>
                    <a:pt x="42" y="24"/>
                    <a:pt x="43" y="6"/>
                    <a:pt x="36" y="3"/>
                  </a:cubicBezTo>
                  <a:cubicBezTo>
                    <a:pt x="29" y="0"/>
                    <a:pt x="17" y="14"/>
                    <a:pt x="9" y="33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67" name="Google Shape;467;p4"/>
            <p:cNvSpPr/>
            <p:nvPr/>
          </p:nvSpPr>
          <p:spPr>
            <a:xfrm>
              <a:off x="4689" y="1553"/>
              <a:ext cx="196" cy="77"/>
            </a:xfrm>
            <a:custGeom>
              <a:avLst/>
              <a:gdLst/>
              <a:ahLst/>
              <a:cxnLst/>
              <a:rect l="l" t="t" r="r" b="b"/>
              <a:pathLst>
                <a:path w="114" h="45" extrusionOk="0">
                  <a:moveTo>
                    <a:pt x="113" y="30"/>
                  </a:moveTo>
                  <a:cubicBezTo>
                    <a:pt x="111" y="39"/>
                    <a:pt x="104" y="45"/>
                    <a:pt x="97" y="44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5" y="30"/>
                    <a:pt x="0" y="22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6"/>
                    <a:pt x="10" y="0"/>
                    <a:pt x="17" y="1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9" y="15"/>
                    <a:pt x="114" y="22"/>
                    <a:pt x="113" y="3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68" name="Google Shape;468;p4"/>
            <p:cNvSpPr/>
            <p:nvPr/>
          </p:nvSpPr>
          <p:spPr>
            <a:xfrm>
              <a:off x="4063" y="1226"/>
              <a:ext cx="175" cy="141"/>
            </a:xfrm>
            <a:custGeom>
              <a:avLst/>
              <a:gdLst/>
              <a:ahLst/>
              <a:cxnLst/>
              <a:rect l="l" t="t" r="r" b="b"/>
              <a:pathLst>
                <a:path w="102" h="82" extrusionOk="0">
                  <a:moveTo>
                    <a:pt x="5" y="9"/>
                  </a:moveTo>
                  <a:cubicBezTo>
                    <a:pt x="0" y="16"/>
                    <a:pt x="1" y="25"/>
                    <a:pt x="7" y="29"/>
                  </a:cubicBezTo>
                  <a:cubicBezTo>
                    <a:pt x="77" y="78"/>
                    <a:pt x="77" y="78"/>
                    <a:pt x="77" y="78"/>
                  </a:cubicBezTo>
                  <a:cubicBezTo>
                    <a:pt x="83" y="82"/>
                    <a:pt x="92" y="80"/>
                    <a:pt x="97" y="73"/>
                  </a:cubicBezTo>
                  <a:cubicBezTo>
                    <a:pt x="97" y="73"/>
                    <a:pt x="97" y="73"/>
                    <a:pt x="97" y="73"/>
                  </a:cubicBezTo>
                  <a:cubicBezTo>
                    <a:pt x="102" y="67"/>
                    <a:pt x="101" y="57"/>
                    <a:pt x="94" y="53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19" y="0"/>
                    <a:pt x="10" y="2"/>
                    <a:pt x="5" y="9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69" name="Google Shape;469;p4"/>
            <p:cNvSpPr/>
            <p:nvPr/>
          </p:nvSpPr>
          <p:spPr>
            <a:xfrm>
              <a:off x="3725" y="1981"/>
              <a:ext cx="417" cy="436"/>
            </a:xfrm>
            <a:custGeom>
              <a:avLst/>
              <a:gdLst/>
              <a:ahLst/>
              <a:cxnLst/>
              <a:rect l="l" t="t" r="r" b="b"/>
              <a:pathLst>
                <a:path w="243" h="254" extrusionOk="0">
                  <a:moveTo>
                    <a:pt x="6" y="243"/>
                  </a:moveTo>
                  <a:cubicBezTo>
                    <a:pt x="48" y="246"/>
                    <a:pt x="91" y="250"/>
                    <a:pt x="134" y="254"/>
                  </a:cubicBezTo>
                  <a:cubicBezTo>
                    <a:pt x="130" y="218"/>
                    <a:pt x="125" y="190"/>
                    <a:pt x="125" y="190"/>
                  </a:cubicBezTo>
                  <a:cubicBezTo>
                    <a:pt x="243" y="77"/>
                    <a:pt x="243" y="77"/>
                    <a:pt x="243" y="77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37" y="0"/>
                    <a:pt x="0" y="80"/>
                    <a:pt x="3" y="165"/>
                  </a:cubicBezTo>
                  <a:cubicBezTo>
                    <a:pt x="3" y="189"/>
                    <a:pt x="5" y="216"/>
                    <a:pt x="6" y="243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70" name="Google Shape;470;p4"/>
            <p:cNvSpPr/>
            <p:nvPr/>
          </p:nvSpPr>
          <p:spPr>
            <a:xfrm>
              <a:off x="4147" y="2087"/>
              <a:ext cx="331" cy="444"/>
            </a:xfrm>
            <a:custGeom>
              <a:avLst/>
              <a:gdLst/>
              <a:ahLst/>
              <a:cxnLst/>
              <a:rect l="l" t="t" r="r" b="b"/>
              <a:pathLst>
                <a:path w="193" h="258" extrusionOk="0">
                  <a:moveTo>
                    <a:pt x="15" y="232"/>
                  </a:moveTo>
                  <a:cubicBezTo>
                    <a:pt x="59" y="235"/>
                    <a:pt x="104" y="244"/>
                    <a:pt x="147" y="258"/>
                  </a:cubicBezTo>
                  <a:cubicBezTo>
                    <a:pt x="152" y="239"/>
                    <a:pt x="156" y="219"/>
                    <a:pt x="159" y="202"/>
                  </a:cubicBezTo>
                  <a:cubicBezTo>
                    <a:pt x="160" y="199"/>
                    <a:pt x="193" y="2"/>
                    <a:pt x="193" y="0"/>
                  </a:cubicBezTo>
                  <a:cubicBezTo>
                    <a:pt x="147" y="7"/>
                    <a:pt x="115" y="3"/>
                    <a:pt x="69" y="11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47" y="21"/>
                    <a:pt x="20" y="128"/>
                    <a:pt x="0" y="232"/>
                  </a:cubicBezTo>
                  <a:cubicBezTo>
                    <a:pt x="5" y="232"/>
                    <a:pt x="10" y="232"/>
                    <a:pt x="15" y="232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71" name="Google Shape;471;p4"/>
            <p:cNvSpPr/>
            <p:nvPr/>
          </p:nvSpPr>
          <p:spPr>
            <a:xfrm>
              <a:off x="3564" y="2328"/>
              <a:ext cx="401" cy="387"/>
            </a:xfrm>
            <a:custGeom>
              <a:avLst/>
              <a:gdLst/>
              <a:ahLst/>
              <a:cxnLst/>
              <a:rect l="l" t="t" r="r" b="b"/>
              <a:pathLst>
                <a:path w="234" h="225" extrusionOk="0">
                  <a:moveTo>
                    <a:pt x="98" y="0"/>
                  </a:moveTo>
                  <a:cubicBezTo>
                    <a:pt x="101" y="66"/>
                    <a:pt x="105" y="141"/>
                    <a:pt x="105" y="141"/>
                  </a:cubicBezTo>
                  <a:cubicBezTo>
                    <a:pt x="105" y="141"/>
                    <a:pt x="0" y="154"/>
                    <a:pt x="5" y="195"/>
                  </a:cubicBezTo>
                  <a:cubicBezTo>
                    <a:pt x="213" y="225"/>
                    <a:pt x="213" y="225"/>
                    <a:pt x="213" y="225"/>
                  </a:cubicBezTo>
                  <a:cubicBezTo>
                    <a:pt x="234" y="132"/>
                    <a:pt x="234" y="98"/>
                    <a:pt x="226" y="35"/>
                  </a:cubicBezTo>
                  <a:cubicBezTo>
                    <a:pt x="182" y="26"/>
                    <a:pt x="140" y="15"/>
                    <a:pt x="98" y="0"/>
                  </a:cubicBez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72" name="Google Shape;472;p4"/>
            <p:cNvSpPr/>
            <p:nvPr/>
          </p:nvSpPr>
          <p:spPr>
            <a:xfrm>
              <a:off x="4123" y="2443"/>
              <a:ext cx="383" cy="390"/>
            </a:xfrm>
            <a:custGeom>
              <a:avLst/>
              <a:gdLst/>
              <a:ahLst/>
              <a:cxnLst/>
              <a:rect l="l" t="t" r="r" b="b"/>
              <a:pathLst>
                <a:path w="223" h="227" extrusionOk="0">
                  <a:moveTo>
                    <a:pt x="137" y="160"/>
                  </a:moveTo>
                  <a:cubicBezTo>
                    <a:pt x="137" y="160"/>
                    <a:pt x="155" y="82"/>
                    <a:pt x="168" y="19"/>
                  </a:cubicBezTo>
                  <a:cubicBezTo>
                    <a:pt x="118" y="14"/>
                    <a:pt x="69" y="7"/>
                    <a:pt x="19" y="0"/>
                  </a:cubicBezTo>
                  <a:cubicBezTo>
                    <a:pt x="0" y="95"/>
                    <a:pt x="5" y="212"/>
                    <a:pt x="5" y="212"/>
                  </a:cubicBezTo>
                  <a:cubicBezTo>
                    <a:pt x="209" y="227"/>
                    <a:pt x="209" y="227"/>
                    <a:pt x="209" y="227"/>
                  </a:cubicBezTo>
                  <a:cubicBezTo>
                    <a:pt x="223" y="169"/>
                    <a:pt x="137" y="160"/>
                    <a:pt x="137" y="160"/>
                  </a:cubicBez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73" name="Google Shape;473;p4"/>
            <p:cNvSpPr/>
            <p:nvPr/>
          </p:nvSpPr>
          <p:spPr>
            <a:xfrm>
              <a:off x="4336" y="1403"/>
              <a:ext cx="147" cy="148"/>
            </a:xfrm>
            <a:custGeom>
              <a:avLst/>
              <a:gdLst/>
              <a:ahLst/>
              <a:cxnLst/>
              <a:rect l="l" t="t" r="r" b="b"/>
              <a:pathLst>
                <a:path w="86" h="86" extrusionOk="0">
                  <a:moveTo>
                    <a:pt x="2" y="39"/>
                  </a:moveTo>
                  <a:cubicBezTo>
                    <a:pt x="0" y="62"/>
                    <a:pt x="17" y="82"/>
                    <a:pt x="39" y="84"/>
                  </a:cubicBezTo>
                  <a:cubicBezTo>
                    <a:pt x="62" y="86"/>
                    <a:pt x="82" y="69"/>
                    <a:pt x="84" y="47"/>
                  </a:cubicBezTo>
                  <a:cubicBezTo>
                    <a:pt x="86" y="24"/>
                    <a:pt x="69" y="4"/>
                    <a:pt x="47" y="2"/>
                  </a:cubicBezTo>
                  <a:cubicBezTo>
                    <a:pt x="24" y="0"/>
                    <a:pt x="4" y="17"/>
                    <a:pt x="2" y="39"/>
                  </a:cubicBezTo>
                  <a:close/>
                </a:path>
              </a:pathLst>
            </a:custGeom>
            <a:solidFill>
              <a:srgbClr val="BBE0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74" name="Google Shape;474;p4"/>
            <p:cNvSpPr/>
            <p:nvPr/>
          </p:nvSpPr>
          <p:spPr>
            <a:xfrm>
              <a:off x="4586" y="1745"/>
              <a:ext cx="103" cy="186"/>
            </a:xfrm>
            <a:custGeom>
              <a:avLst/>
              <a:gdLst/>
              <a:ahLst/>
              <a:cxnLst/>
              <a:rect l="l" t="t" r="r" b="b"/>
              <a:pathLst>
                <a:path w="103" h="186" extrusionOk="0">
                  <a:moveTo>
                    <a:pt x="0" y="9"/>
                  </a:moveTo>
                  <a:lnTo>
                    <a:pt x="26" y="0"/>
                  </a:lnTo>
                  <a:lnTo>
                    <a:pt x="103" y="169"/>
                  </a:lnTo>
                  <a:lnTo>
                    <a:pt x="74" y="186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E2641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75" name="Google Shape;475;p4"/>
            <p:cNvSpPr/>
            <p:nvPr/>
          </p:nvSpPr>
          <p:spPr>
            <a:xfrm>
              <a:off x="3988" y="1563"/>
              <a:ext cx="176" cy="139"/>
            </a:xfrm>
            <a:custGeom>
              <a:avLst/>
              <a:gdLst/>
              <a:ahLst/>
              <a:cxnLst/>
              <a:rect l="l" t="t" r="r" b="b"/>
              <a:pathLst>
                <a:path w="176" h="139" extrusionOk="0">
                  <a:moveTo>
                    <a:pt x="0" y="109"/>
                  </a:moveTo>
                  <a:lnTo>
                    <a:pt x="159" y="0"/>
                  </a:lnTo>
                  <a:lnTo>
                    <a:pt x="176" y="29"/>
                  </a:lnTo>
                  <a:lnTo>
                    <a:pt x="20" y="13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E2641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76" name="Google Shape;476;p4"/>
            <p:cNvSpPr/>
            <p:nvPr/>
          </p:nvSpPr>
          <p:spPr>
            <a:xfrm>
              <a:off x="3996" y="1672"/>
              <a:ext cx="520" cy="519"/>
            </a:xfrm>
            <a:custGeom>
              <a:avLst/>
              <a:gdLst/>
              <a:ahLst/>
              <a:cxnLst/>
              <a:rect l="l" t="t" r="r" b="b"/>
              <a:pathLst>
                <a:path w="303" h="302" extrusionOk="0">
                  <a:moveTo>
                    <a:pt x="232" y="276"/>
                  </a:moveTo>
                  <a:cubicBezTo>
                    <a:pt x="225" y="294"/>
                    <a:pt x="205" y="302"/>
                    <a:pt x="187" y="295"/>
                  </a:cubicBezTo>
                  <a:cubicBezTo>
                    <a:pt x="27" y="231"/>
                    <a:pt x="27" y="231"/>
                    <a:pt x="27" y="231"/>
                  </a:cubicBezTo>
                  <a:cubicBezTo>
                    <a:pt x="9" y="224"/>
                    <a:pt x="0" y="203"/>
                    <a:pt x="7" y="185"/>
                  </a:cubicBezTo>
                  <a:cubicBezTo>
                    <a:pt x="71" y="27"/>
                    <a:pt x="71" y="27"/>
                    <a:pt x="71" y="27"/>
                  </a:cubicBezTo>
                  <a:cubicBezTo>
                    <a:pt x="78" y="9"/>
                    <a:pt x="99" y="0"/>
                    <a:pt x="117" y="8"/>
                  </a:cubicBezTo>
                  <a:cubicBezTo>
                    <a:pt x="276" y="72"/>
                    <a:pt x="276" y="72"/>
                    <a:pt x="276" y="72"/>
                  </a:cubicBezTo>
                  <a:cubicBezTo>
                    <a:pt x="294" y="79"/>
                    <a:pt x="303" y="100"/>
                    <a:pt x="296" y="118"/>
                  </a:cubicBezTo>
                  <a:lnTo>
                    <a:pt x="232" y="276"/>
                  </a:ln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77" name="Google Shape;477;p4"/>
            <p:cNvSpPr/>
            <p:nvPr/>
          </p:nvSpPr>
          <p:spPr>
            <a:xfrm>
              <a:off x="3837" y="2008"/>
              <a:ext cx="238" cy="208"/>
            </a:xfrm>
            <a:custGeom>
              <a:avLst/>
              <a:gdLst/>
              <a:ahLst/>
              <a:cxnLst/>
              <a:rect l="l" t="t" r="r" b="b"/>
              <a:pathLst>
                <a:path w="238" h="208" extrusionOk="0">
                  <a:moveTo>
                    <a:pt x="80" y="0"/>
                  </a:moveTo>
                  <a:lnTo>
                    <a:pt x="238" y="179"/>
                  </a:lnTo>
                  <a:lnTo>
                    <a:pt x="202" y="208"/>
                  </a:lnTo>
                  <a:lnTo>
                    <a:pt x="0" y="66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78" name="Google Shape;478;p4"/>
            <p:cNvSpPr/>
            <p:nvPr/>
          </p:nvSpPr>
          <p:spPr>
            <a:xfrm>
              <a:off x="4197" y="2230"/>
              <a:ext cx="247" cy="117"/>
            </a:xfrm>
            <a:custGeom>
              <a:avLst/>
              <a:gdLst/>
              <a:ahLst/>
              <a:cxnLst/>
              <a:rect l="l" t="t" r="r" b="b"/>
              <a:pathLst>
                <a:path w="247" h="117" extrusionOk="0">
                  <a:moveTo>
                    <a:pt x="3" y="0"/>
                  </a:moveTo>
                  <a:lnTo>
                    <a:pt x="247" y="19"/>
                  </a:lnTo>
                  <a:lnTo>
                    <a:pt x="238" y="117"/>
                  </a:lnTo>
                  <a:lnTo>
                    <a:pt x="0" y="46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79" name="Google Shape;479;p4"/>
            <p:cNvSpPr/>
            <p:nvPr/>
          </p:nvSpPr>
          <p:spPr>
            <a:xfrm>
              <a:off x="3571" y="2649"/>
              <a:ext cx="358" cy="79"/>
            </a:xfrm>
            <a:custGeom>
              <a:avLst/>
              <a:gdLst/>
              <a:ahLst/>
              <a:cxnLst/>
              <a:rect l="l" t="t" r="r" b="b"/>
              <a:pathLst>
                <a:path w="358" h="79" extrusionOk="0">
                  <a:moveTo>
                    <a:pt x="355" y="79"/>
                  </a:moveTo>
                  <a:lnTo>
                    <a:pt x="0" y="21"/>
                  </a:lnTo>
                  <a:lnTo>
                    <a:pt x="3" y="0"/>
                  </a:lnTo>
                  <a:lnTo>
                    <a:pt x="358" y="59"/>
                  </a:lnTo>
                  <a:lnTo>
                    <a:pt x="355" y="79"/>
                  </a:ln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80" name="Google Shape;480;p4"/>
            <p:cNvSpPr/>
            <p:nvPr/>
          </p:nvSpPr>
          <p:spPr>
            <a:xfrm>
              <a:off x="4130" y="2794"/>
              <a:ext cx="353" cy="51"/>
            </a:xfrm>
            <a:custGeom>
              <a:avLst/>
              <a:gdLst/>
              <a:ahLst/>
              <a:cxnLst/>
              <a:rect l="l" t="t" r="r" b="b"/>
              <a:pathLst>
                <a:path w="353" h="51" extrusionOk="0">
                  <a:moveTo>
                    <a:pt x="350" y="51"/>
                  </a:moveTo>
                  <a:lnTo>
                    <a:pt x="0" y="22"/>
                  </a:lnTo>
                  <a:lnTo>
                    <a:pt x="2" y="0"/>
                  </a:lnTo>
                  <a:lnTo>
                    <a:pt x="353" y="38"/>
                  </a:lnTo>
                  <a:lnTo>
                    <a:pt x="350" y="51"/>
                  </a:ln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81" name="Google Shape;481;p4"/>
            <p:cNvSpPr/>
            <p:nvPr/>
          </p:nvSpPr>
          <p:spPr>
            <a:xfrm>
              <a:off x="4248" y="2058"/>
              <a:ext cx="234" cy="255"/>
            </a:xfrm>
            <a:custGeom>
              <a:avLst/>
              <a:gdLst/>
              <a:ahLst/>
              <a:cxnLst/>
              <a:rect l="l" t="t" r="r" b="b"/>
              <a:pathLst>
                <a:path w="136" h="148" extrusionOk="0">
                  <a:moveTo>
                    <a:pt x="0" y="23"/>
                  </a:moveTo>
                  <a:cubicBezTo>
                    <a:pt x="2" y="86"/>
                    <a:pt x="51" y="130"/>
                    <a:pt x="111" y="143"/>
                  </a:cubicBezTo>
                  <a:cubicBezTo>
                    <a:pt x="134" y="148"/>
                    <a:pt x="136" y="113"/>
                    <a:pt x="114" y="108"/>
                  </a:cubicBezTo>
                  <a:cubicBezTo>
                    <a:pt x="84" y="101"/>
                    <a:pt x="59" y="85"/>
                    <a:pt x="46" y="58"/>
                  </a:cubicBezTo>
                  <a:cubicBezTo>
                    <a:pt x="42" y="51"/>
                    <a:pt x="40" y="43"/>
                    <a:pt x="38" y="35"/>
                  </a:cubicBezTo>
                  <a:cubicBezTo>
                    <a:pt x="37" y="32"/>
                    <a:pt x="37" y="19"/>
                    <a:pt x="37" y="27"/>
                  </a:cubicBezTo>
                  <a:cubicBezTo>
                    <a:pt x="36" y="4"/>
                    <a:pt x="0" y="0"/>
                    <a:pt x="0" y="23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82" name="Google Shape;482;p4"/>
            <p:cNvSpPr/>
            <p:nvPr/>
          </p:nvSpPr>
          <p:spPr>
            <a:xfrm>
              <a:off x="4022" y="1678"/>
              <a:ext cx="475" cy="476"/>
            </a:xfrm>
            <a:custGeom>
              <a:avLst/>
              <a:gdLst/>
              <a:ahLst/>
              <a:cxnLst/>
              <a:rect l="l" t="t" r="r" b="b"/>
              <a:pathLst>
                <a:path w="277" h="277" extrusionOk="0">
                  <a:moveTo>
                    <a:pt x="212" y="253"/>
                  </a:moveTo>
                  <a:cubicBezTo>
                    <a:pt x="206" y="269"/>
                    <a:pt x="187" y="277"/>
                    <a:pt x="170" y="270"/>
                  </a:cubicBezTo>
                  <a:cubicBezTo>
                    <a:pt x="24" y="212"/>
                    <a:pt x="24" y="212"/>
                    <a:pt x="24" y="212"/>
                  </a:cubicBezTo>
                  <a:cubicBezTo>
                    <a:pt x="8" y="205"/>
                    <a:pt x="0" y="186"/>
                    <a:pt x="7" y="170"/>
                  </a:cubicBezTo>
                  <a:cubicBezTo>
                    <a:pt x="65" y="25"/>
                    <a:pt x="65" y="25"/>
                    <a:pt x="65" y="25"/>
                  </a:cubicBezTo>
                  <a:cubicBezTo>
                    <a:pt x="71" y="9"/>
                    <a:pt x="90" y="0"/>
                    <a:pt x="107" y="7"/>
                  </a:cubicBezTo>
                  <a:cubicBezTo>
                    <a:pt x="253" y="66"/>
                    <a:pt x="253" y="66"/>
                    <a:pt x="253" y="66"/>
                  </a:cubicBezTo>
                  <a:cubicBezTo>
                    <a:pt x="269" y="73"/>
                    <a:pt x="277" y="91"/>
                    <a:pt x="271" y="108"/>
                  </a:cubicBezTo>
                  <a:lnTo>
                    <a:pt x="212" y="253"/>
                  </a:ln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83" name="Google Shape;483;p4"/>
            <p:cNvSpPr/>
            <p:nvPr/>
          </p:nvSpPr>
          <p:spPr>
            <a:xfrm>
              <a:off x="4094" y="1744"/>
              <a:ext cx="168" cy="270"/>
            </a:xfrm>
            <a:custGeom>
              <a:avLst/>
              <a:gdLst/>
              <a:ahLst/>
              <a:cxnLst/>
              <a:rect l="l" t="t" r="r" b="b"/>
              <a:pathLst>
                <a:path w="168" h="270" extrusionOk="0">
                  <a:moveTo>
                    <a:pt x="81" y="270"/>
                  </a:moveTo>
                  <a:lnTo>
                    <a:pt x="0" y="239"/>
                  </a:lnTo>
                  <a:lnTo>
                    <a:pt x="86" y="0"/>
                  </a:lnTo>
                  <a:lnTo>
                    <a:pt x="168" y="31"/>
                  </a:lnTo>
                  <a:lnTo>
                    <a:pt x="81" y="270"/>
                  </a:lnTo>
                  <a:close/>
                </a:path>
              </a:pathLst>
            </a:custGeom>
            <a:solidFill>
              <a:srgbClr val="B7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84" name="Google Shape;484;p4"/>
            <p:cNvSpPr/>
            <p:nvPr/>
          </p:nvSpPr>
          <p:spPr>
            <a:xfrm>
              <a:off x="4279" y="1833"/>
              <a:ext cx="151" cy="86"/>
            </a:xfrm>
            <a:custGeom>
              <a:avLst/>
              <a:gdLst/>
              <a:ahLst/>
              <a:cxnLst/>
              <a:rect l="l" t="t" r="r" b="b"/>
              <a:pathLst>
                <a:path w="151" h="86" extrusionOk="0">
                  <a:moveTo>
                    <a:pt x="138" y="86"/>
                  </a:moveTo>
                  <a:lnTo>
                    <a:pt x="0" y="36"/>
                  </a:lnTo>
                  <a:lnTo>
                    <a:pt x="14" y="0"/>
                  </a:lnTo>
                  <a:lnTo>
                    <a:pt x="151" y="52"/>
                  </a:lnTo>
                  <a:lnTo>
                    <a:pt x="138" y="86"/>
                  </a:lnTo>
                  <a:close/>
                </a:path>
              </a:pathLst>
            </a:custGeom>
            <a:solidFill>
              <a:srgbClr val="B7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85" name="Google Shape;485;p4"/>
            <p:cNvSpPr/>
            <p:nvPr/>
          </p:nvSpPr>
          <p:spPr>
            <a:xfrm>
              <a:off x="4254" y="1904"/>
              <a:ext cx="151" cy="85"/>
            </a:xfrm>
            <a:custGeom>
              <a:avLst/>
              <a:gdLst/>
              <a:ahLst/>
              <a:cxnLst/>
              <a:rect l="l" t="t" r="r" b="b"/>
              <a:pathLst>
                <a:path w="151" h="85" extrusionOk="0">
                  <a:moveTo>
                    <a:pt x="137" y="85"/>
                  </a:moveTo>
                  <a:lnTo>
                    <a:pt x="0" y="36"/>
                  </a:lnTo>
                  <a:lnTo>
                    <a:pt x="13" y="0"/>
                  </a:lnTo>
                  <a:lnTo>
                    <a:pt x="151" y="49"/>
                  </a:lnTo>
                  <a:lnTo>
                    <a:pt x="137" y="85"/>
                  </a:lnTo>
                  <a:close/>
                </a:path>
              </a:pathLst>
            </a:custGeom>
            <a:solidFill>
              <a:srgbClr val="B7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86" name="Google Shape;486;p4"/>
            <p:cNvSpPr/>
            <p:nvPr/>
          </p:nvSpPr>
          <p:spPr>
            <a:xfrm>
              <a:off x="4257" y="1989"/>
              <a:ext cx="74" cy="74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1" y="19"/>
                  </a:moveTo>
                  <a:cubicBezTo>
                    <a:pt x="0" y="31"/>
                    <a:pt x="8" y="41"/>
                    <a:pt x="20" y="42"/>
                  </a:cubicBezTo>
                  <a:cubicBezTo>
                    <a:pt x="31" y="43"/>
                    <a:pt x="41" y="34"/>
                    <a:pt x="42" y="23"/>
                  </a:cubicBezTo>
                  <a:cubicBezTo>
                    <a:pt x="43" y="12"/>
                    <a:pt x="35" y="2"/>
                    <a:pt x="23" y="1"/>
                  </a:cubicBezTo>
                  <a:cubicBezTo>
                    <a:pt x="12" y="0"/>
                    <a:pt x="2" y="8"/>
                    <a:pt x="1" y="19"/>
                  </a:cubicBezTo>
                  <a:close/>
                </a:path>
              </a:pathLst>
            </a:custGeom>
            <a:solidFill>
              <a:srgbClr val="B7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</p:grpSp>
      <p:grpSp>
        <p:nvGrpSpPr>
          <p:cNvPr id="487" name="Google Shape;487;p4"/>
          <p:cNvGrpSpPr/>
          <p:nvPr/>
        </p:nvGrpSpPr>
        <p:grpSpPr>
          <a:xfrm>
            <a:off x="9272421" y="2844186"/>
            <a:ext cx="2040345" cy="1311065"/>
            <a:chOff x="2657363" y="217485"/>
            <a:chExt cx="5198922" cy="3340672"/>
          </a:xfrm>
        </p:grpSpPr>
        <p:sp>
          <p:nvSpPr>
            <p:cNvPr id="488" name="Google Shape;488;p4"/>
            <p:cNvSpPr/>
            <p:nvPr/>
          </p:nvSpPr>
          <p:spPr>
            <a:xfrm>
              <a:off x="4447873" y="1746801"/>
              <a:ext cx="331405" cy="333707"/>
            </a:xfrm>
            <a:prstGeom prst="ellipse">
              <a:avLst/>
            </a:prstGeom>
            <a:solidFill>
              <a:srgbClr val="F4D03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89" name="Google Shape;489;p4"/>
            <p:cNvSpPr/>
            <p:nvPr/>
          </p:nvSpPr>
          <p:spPr>
            <a:xfrm>
              <a:off x="7195776" y="1921710"/>
              <a:ext cx="660509" cy="665112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cubicBezTo>
                    <a:pt x="21" y="22"/>
                    <a:pt x="16" y="22"/>
                    <a:pt x="0" y="38"/>
                  </a:cubicBezTo>
                  <a:cubicBezTo>
                    <a:pt x="16" y="22"/>
                    <a:pt x="16" y="16"/>
                    <a:pt x="0" y="0"/>
                  </a:cubicBezTo>
                  <a:cubicBezTo>
                    <a:pt x="16" y="16"/>
                    <a:pt x="21" y="16"/>
                    <a:pt x="38" y="0"/>
                  </a:cubicBezTo>
                  <a:cubicBezTo>
                    <a:pt x="21" y="16"/>
                    <a:pt x="21" y="22"/>
                    <a:pt x="38" y="38"/>
                  </a:cubicBezTo>
                  <a:close/>
                </a:path>
              </a:pathLst>
            </a:custGeom>
            <a:solidFill>
              <a:srgbClr val="F7CA1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90" name="Google Shape;490;p4"/>
            <p:cNvSpPr/>
            <p:nvPr/>
          </p:nvSpPr>
          <p:spPr>
            <a:xfrm>
              <a:off x="2657363" y="2080508"/>
              <a:ext cx="1079369" cy="1086273"/>
            </a:xfrm>
            <a:custGeom>
              <a:avLst/>
              <a:gdLst/>
              <a:ahLst/>
              <a:cxnLst/>
              <a:rect l="l" t="t" r="r" b="b"/>
              <a:pathLst>
                <a:path w="62" h="62" extrusionOk="0">
                  <a:moveTo>
                    <a:pt x="62" y="62"/>
                  </a:moveTo>
                  <a:cubicBezTo>
                    <a:pt x="35" y="35"/>
                    <a:pt x="26" y="35"/>
                    <a:pt x="0" y="62"/>
                  </a:cubicBezTo>
                  <a:cubicBezTo>
                    <a:pt x="26" y="35"/>
                    <a:pt x="26" y="26"/>
                    <a:pt x="0" y="0"/>
                  </a:cubicBezTo>
                  <a:cubicBezTo>
                    <a:pt x="26" y="26"/>
                    <a:pt x="35" y="26"/>
                    <a:pt x="62" y="0"/>
                  </a:cubicBezTo>
                  <a:cubicBezTo>
                    <a:pt x="35" y="26"/>
                    <a:pt x="35" y="35"/>
                    <a:pt x="62" y="62"/>
                  </a:cubicBezTo>
                  <a:close/>
                </a:path>
              </a:pathLst>
            </a:custGeom>
            <a:solidFill>
              <a:srgbClr val="F4D03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91" name="Google Shape;491;p4"/>
            <p:cNvSpPr/>
            <p:nvPr/>
          </p:nvSpPr>
          <p:spPr>
            <a:xfrm>
              <a:off x="5307474" y="3155407"/>
              <a:ext cx="400448" cy="402750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23" y="23"/>
                  </a:moveTo>
                  <a:cubicBezTo>
                    <a:pt x="14" y="13"/>
                    <a:pt x="10" y="13"/>
                    <a:pt x="0" y="23"/>
                  </a:cubicBezTo>
                  <a:cubicBezTo>
                    <a:pt x="10" y="13"/>
                    <a:pt x="10" y="10"/>
                    <a:pt x="0" y="0"/>
                  </a:cubicBezTo>
                  <a:cubicBezTo>
                    <a:pt x="10" y="10"/>
                    <a:pt x="14" y="10"/>
                    <a:pt x="23" y="0"/>
                  </a:cubicBezTo>
                  <a:cubicBezTo>
                    <a:pt x="14" y="10"/>
                    <a:pt x="14" y="13"/>
                    <a:pt x="23" y="23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92" name="Google Shape;492;p4"/>
            <p:cNvSpPr/>
            <p:nvPr/>
          </p:nvSpPr>
          <p:spPr>
            <a:xfrm>
              <a:off x="6169339" y="1275009"/>
              <a:ext cx="400448" cy="402750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23" y="23"/>
                  </a:moveTo>
                  <a:cubicBezTo>
                    <a:pt x="13" y="13"/>
                    <a:pt x="9" y="13"/>
                    <a:pt x="0" y="23"/>
                  </a:cubicBezTo>
                  <a:cubicBezTo>
                    <a:pt x="9" y="13"/>
                    <a:pt x="9" y="10"/>
                    <a:pt x="0" y="0"/>
                  </a:cubicBezTo>
                  <a:cubicBezTo>
                    <a:pt x="9" y="10"/>
                    <a:pt x="13" y="10"/>
                    <a:pt x="23" y="0"/>
                  </a:cubicBezTo>
                  <a:cubicBezTo>
                    <a:pt x="13" y="10"/>
                    <a:pt x="13" y="13"/>
                    <a:pt x="23" y="23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93" name="Google Shape;493;p4"/>
            <p:cNvSpPr/>
            <p:nvPr/>
          </p:nvSpPr>
          <p:spPr>
            <a:xfrm>
              <a:off x="5952114" y="2472522"/>
              <a:ext cx="193320" cy="193320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94" name="Google Shape;494;p4"/>
            <p:cNvSpPr/>
            <p:nvPr/>
          </p:nvSpPr>
          <p:spPr>
            <a:xfrm>
              <a:off x="3736732" y="1362463"/>
              <a:ext cx="103564" cy="103564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95" name="Google Shape;495;p4"/>
            <p:cNvSpPr/>
            <p:nvPr/>
          </p:nvSpPr>
          <p:spPr>
            <a:xfrm>
              <a:off x="4657302" y="869958"/>
              <a:ext cx="191018" cy="211731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96" name="Google Shape;496;p4"/>
            <p:cNvSpPr/>
            <p:nvPr/>
          </p:nvSpPr>
          <p:spPr>
            <a:xfrm>
              <a:off x="6784451" y="217485"/>
              <a:ext cx="649002" cy="655906"/>
            </a:xfrm>
            <a:custGeom>
              <a:avLst/>
              <a:gdLst/>
              <a:ahLst/>
              <a:cxnLst/>
              <a:rect l="l" t="t" r="r" b="b"/>
              <a:pathLst>
                <a:path w="41" h="41" extrusionOk="0">
                  <a:moveTo>
                    <a:pt x="41" y="41"/>
                  </a:moveTo>
                  <a:cubicBezTo>
                    <a:pt x="23" y="23"/>
                    <a:pt x="18" y="23"/>
                    <a:pt x="0" y="41"/>
                  </a:cubicBezTo>
                  <a:cubicBezTo>
                    <a:pt x="18" y="23"/>
                    <a:pt x="18" y="17"/>
                    <a:pt x="0" y="0"/>
                  </a:cubicBezTo>
                  <a:cubicBezTo>
                    <a:pt x="18" y="17"/>
                    <a:pt x="23" y="17"/>
                    <a:pt x="41" y="0"/>
                  </a:cubicBezTo>
                  <a:cubicBezTo>
                    <a:pt x="23" y="17"/>
                    <a:pt x="23" y="23"/>
                    <a:pt x="41" y="41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</p:grpSp>
      <p:grpSp>
        <p:nvGrpSpPr>
          <p:cNvPr id="497" name="Google Shape;497;p4"/>
          <p:cNvGrpSpPr/>
          <p:nvPr/>
        </p:nvGrpSpPr>
        <p:grpSpPr>
          <a:xfrm>
            <a:off x="0" y="-189972"/>
            <a:ext cx="2040345" cy="1311065"/>
            <a:chOff x="2657363" y="217485"/>
            <a:chExt cx="5198922" cy="3340672"/>
          </a:xfrm>
        </p:grpSpPr>
        <p:sp>
          <p:nvSpPr>
            <p:cNvPr id="498" name="Google Shape;498;p4"/>
            <p:cNvSpPr/>
            <p:nvPr/>
          </p:nvSpPr>
          <p:spPr>
            <a:xfrm>
              <a:off x="4447873" y="1746801"/>
              <a:ext cx="331405" cy="333707"/>
            </a:xfrm>
            <a:prstGeom prst="ellipse">
              <a:avLst/>
            </a:prstGeom>
            <a:solidFill>
              <a:srgbClr val="F4D03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99" name="Google Shape;499;p4"/>
            <p:cNvSpPr/>
            <p:nvPr/>
          </p:nvSpPr>
          <p:spPr>
            <a:xfrm>
              <a:off x="7195776" y="1921710"/>
              <a:ext cx="660509" cy="665112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cubicBezTo>
                    <a:pt x="21" y="22"/>
                    <a:pt x="16" y="22"/>
                    <a:pt x="0" y="38"/>
                  </a:cubicBezTo>
                  <a:cubicBezTo>
                    <a:pt x="16" y="22"/>
                    <a:pt x="16" y="16"/>
                    <a:pt x="0" y="0"/>
                  </a:cubicBezTo>
                  <a:cubicBezTo>
                    <a:pt x="16" y="16"/>
                    <a:pt x="21" y="16"/>
                    <a:pt x="38" y="0"/>
                  </a:cubicBezTo>
                  <a:cubicBezTo>
                    <a:pt x="21" y="16"/>
                    <a:pt x="21" y="22"/>
                    <a:pt x="38" y="38"/>
                  </a:cubicBezTo>
                  <a:close/>
                </a:path>
              </a:pathLst>
            </a:custGeom>
            <a:solidFill>
              <a:srgbClr val="F7CA1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00" name="Google Shape;500;p4"/>
            <p:cNvSpPr/>
            <p:nvPr/>
          </p:nvSpPr>
          <p:spPr>
            <a:xfrm>
              <a:off x="2657363" y="2080508"/>
              <a:ext cx="1079369" cy="1086273"/>
            </a:xfrm>
            <a:custGeom>
              <a:avLst/>
              <a:gdLst/>
              <a:ahLst/>
              <a:cxnLst/>
              <a:rect l="l" t="t" r="r" b="b"/>
              <a:pathLst>
                <a:path w="62" h="62" extrusionOk="0">
                  <a:moveTo>
                    <a:pt x="62" y="62"/>
                  </a:moveTo>
                  <a:cubicBezTo>
                    <a:pt x="35" y="35"/>
                    <a:pt x="26" y="35"/>
                    <a:pt x="0" y="62"/>
                  </a:cubicBezTo>
                  <a:cubicBezTo>
                    <a:pt x="26" y="35"/>
                    <a:pt x="26" y="26"/>
                    <a:pt x="0" y="0"/>
                  </a:cubicBezTo>
                  <a:cubicBezTo>
                    <a:pt x="26" y="26"/>
                    <a:pt x="35" y="26"/>
                    <a:pt x="62" y="0"/>
                  </a:cubicBezTo>
                  <a:cubicBezTo>
                    <a:pt x="35" y="26"/>
                    <a:pt x="35" y="35"/>
                    <a:pt x="62" y="62"/>
                  </a:cubicBezTo>
                  <a:close/>
                </a:path>
              </a:pathLst>
            </a:custGeom>
            <a:solidFill>
              <a:srgbClr val="F4D03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01" name="Google Shape;501;p4"/>
            <p:cNvSpPr/>
            <p:nvPr/>
          </p:nvSpPr>
          <p:spPr>
            <a:xfrm>
              <a:off x="5307474" y="3155407"/>
              <a:ext cx="400448" cy="402750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23" y="23"/>
                  </a:moveTo>
                  <a:cubicBezTo>
                    <a:pt x="14" y="13"/>
                    <a:pt x="10" y="13"/>
                    <a:pt x="0" y="23"/>
                  </a:cubicBezTo>
                  <a:cubicBezTo>
                    <a:pt x="10" y="13"/>
                    <a:pt x="10" y="10"/>
                    <a:pt x="0" y="0"/>
                  </a:cubicBezTo>
                  <a:cubicBezTo>
                    <a:pt x="10" y="10"/>
                    <a:pt x="14" y="10"/>
                    <a:pt x="23" y="0"/>
                  </a:cubicBezTo>
                  <a:cubicBezTo>
                    <a:pt x="14" y="10"/>
                    <a:pt x="14" y="13"/>
                    <a:pt x="23" y="23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02" name="Google Shape;502;p4"/>
            <p:cNvSpPr/>
            <p:nvPr/>
          </p:nvSpPr>
          <p:spPr>
            <a:xfrm>
              <a:off x="6169339" y="1275009"/>
              <a:ext cx="400448" cy="402750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23" y="23"/>
                  </a:moveTo>
                  <a:cubicBezTo>
                    <a:pt x="13" y="13"/>
                    <a:pt x="9" y="13"/>
                    <a:pt x="0" y="23"/>
                  </a:cubicBezTo>
                  <a:cubicBezTo>
                    <a:pt x="9" y="13"/>
                    <a:pt x="9" y="10"/>
                    <a:pt x="0" y="0"/>
                  </a:cubicBezTo>
                  <a:cubicBezTo>
                    <a:pt x="9" y="10"/>
                    <a:pt x="13" y="10"/>
                    <a:pt x="23" y="0"/>
                  </a:cubicBezTo>
                  <a:cubicBezTo>
                    <a:pt x="13" y="10"/>
                    <a:pt x="13" y="13"/>
                    <a:pt x="23" y="23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03" name="Google Shape;503;p4"/>
            <p:cNvSpPr/>
            <p:nvPr/>
          </p:nvSpPr>
          <p:spPr>
            <a:xfrm>
              <a:off x="5952114" y="2472522"/>
              <a:ext cx="193320" cy="193320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04" name="Google Shape;504;p4"/>
            <p:cNvSpPr/>
            <p:nvPr/>
          </p:nvSpPr>
          <p:spPr>
            <a:xfrm>
              <a:off x="3736732" y="1362463"/>
              <a:ext cx="103564" cy="103564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05" name="Google Shape;505;p4"/>
            <p:cNvSpPr/>
            <p:nvPr/>
          </p:nvSpPr>
          <p:spPr>
            <a:xfrm>
              <a:off x="4657302" y="869958"/>
              <a:ext cx="191018" cy="211731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06" name="Google Shape;506;p4"/>
            <p:cNvSpPr/>
            <p:nvPr/>
          </p:nvSpPr>
          <p:spPr>
            <a:xfrm>
              <a:off x="6784451" y="217485"/>
              <a:ext cx="649002" cy="655906"/>
            </a:xfrm>
            <a:custGeom>
              <a:avLst/>
              <a:gdLst/>
              <a:ahLst/>
              <a:cxnLst/>
              <a:rect l="l" t="t" r="r" b="b"/>
              <a:pathLst>
                <a:path w="41" h="41" extrusionOk="0">
                  <a:moveTo>
                    <a:pt x="41" y="41"/>
                  </a:moveTo>
                  <a:cubicBezTo>
                    <a:pt x="23" y="23"/>
                    <a:pt x="18" y="23"/>
                    <a:pt x="0" y="41"/>
                  </a:cubicBezTo>
                  <a:cubicBezTo>
                    <a:pt x="18" y="23"/>
                    <a:pt x="18" y="17"/>
                    <a:pt x="0" y="0"/>
                  </a:cubicBezTo>
                  <a:cubicBezTo>
                    <a:pt x="18" y="17"/>
                    <a:pt x="23" y="17"/>
                    <a:pt x="41" y="0"/>
                  </a:cubicBezTo>
                  <a:cubicBezTo>
                    <a:pt x="23" y="17"/>
                    <a:pt x="23" y="23"/>
                    <a:pt x="41" y="41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</p:grpSp>
      <p:grpSp>
        <p:nvGrpSpPr>
          <p:cNvPr id="507" name="Google Shape;507;p4"/>
          <p:cNvGrpSpPr/>
          <p:nvPr/>
        </p:nvGrpSpPr>
        <p:grpSpPr>
          <a:xfrm>
            <a:off x="10292594" y="-465283"/>
            <a:ext cx="2040345" cy="1311065"/>
            <a:chOff x="2657363" y="217485"/>
            <a:chExt cx="5198922" cy="3340672"/>
          </a:xfrm>
        </p:grpSpPr>
        <p:sp>
          <p:nvSpPr>
            <p:cNvPr id="508" name="Google Shape;508;p4"/>
            <p:cNvSpPr/>
            <p:nvPr/>
          </p:nvSpPr>
          <p:spPr>
            <a:xfrm>
              <a:off x="4447873" y="1746801"/>
              <a:ext cx="331405" cy="333707"/>
            </a:xfrm>
            <a:prstGeom prst="ellipse">
              <a:avLst/>
            </a:prstGeom>
            <a:solidFill>
              <a:srgbClr val="F4D03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09" name="Google Shape;509;p4"/>
            <p:cNvSpPr/>
            <p:nvPr/>
          </p:nvSpPr>
          <p:spPr>
            <a:xfrm>
              <a:off x="7195776" y="1921710"/>
              <a:ext cx="660509" cy="665112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cubicBezTo>
                    <a:pt x="21" y="22"/>
                    <a:pt x="16" y="22"/>
                    <a:pt x="0" y="38"/>
                  </a:cubicBezTo>
                  <a:cubicBezTo>
                    <a:pt x="16" y="22"/>
                    <a:pt x="16" y="16"/>
                    <a:pt x="0" y="0"/>
                  </a:cubicBezTo>
                  <a:cubicBezTo>
                    <a:pt x="16" y="16"/>
                    <a:pt x="21" y="16"/>
                    <a:pt x="38" y="0"/>
                  </a:cubicBezTo>
                  <a:cubicBezTo>
                    <a:pt x="21" y="16"/>
                    <a:pt x="21" y="22"/>
                    <a:pt x="38" y="38"/>
                  </a:cubicBezTo>
                  <a:close/>
                </a:path>
              </a:pathLst>
            </a:custGeom>
            <a:solidFill>
              <a:srgbClr val="F7CA1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10" name="Google Shape;510;p4"/>
            <p:cNvSpPr/>
            <p:nvPr/>
          </p:nvSpPr>
          <p:spPr>
            <a:xfrm>
              <a:off x="2657363" y="2080508"/>
              <a:ext cx="1079369" cy="1086273"/>
            </a:xfrm>
            <a:custGeom>
              <a:avLst/>
              <a:gdLst/>
              <a:ahLst/>
              <a:cxnLst/>
              <a:rect l="l" t="t" r="r" b="b"/>
              <a:pathLst>
                <a:path w="62" h="62" extrusionOk="0">
                  <a:moveTo>
                    <a:pt x="62" y="62"/>
                  </a:moveTo>
                  <a:cubicBezTo>
                    <a:pt x="35" y="35"/>
                    <a:pt x="26" y="35"/>
                    <a:pt x="0" y="62"/>
                  </a:cubicBezTo>
                  <a:cubicBezTo>
                    <a:pt x="26" y="35"/>
                    <a:pt x="26" y="26"/>
                    <a:pt x="0" y="0"/>
                  </a:cubicBezTo>
                  <a:cubicBezTo>
                    <a:pt x="26" y="26"/>
                    <a:pt x="35" y="26"/>
                    <a:pt x="62" y="0"/>
                  </a:cubicBezTo>
                  <a:cubicBezTo>
                    <a:pt x="35" y="26"/>
                    <a:pt x="35" y="35"/>
                    <a:pt x="62" y="62"/>
                  </a:cubicBezTo>
                  <a:close/>
                </a:path>
              </a:pathLst>
            </a:custGeom>
            <a:solidFill>
              <a:srgbClr val="F4D03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11" name="Google Shape;511;p4"/>
            <p:cNvSpPr/>
            <p:nvPr/>
          </p:nvSpPr>
          <p:spPr>
            <a:xfrm>
              <a:off x="5307474" y="3155407"/>
              <a:ext cx="400448" cy="402750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23" y="23"/>
                  </a:moveTo>
                  <a:cubicBezTo>
                    <a:pt x="14" y="13"/>
                    <a:pt x="10" y="13"/>
                    <a:pt x="0" y="23"/>
                  </a:cubicBezTo>
                  <a:cubicBezTo>
                    <a:pt x="10" y="13"/>
                    <a:pt x="10" y="10"/>
                    <a:pt x="0" y="0"/>
                  </a:cubicBezTo>
                  <a:cubicBezTo>
                    <a:pt x="10" y="10"/>
                    <a:pt x="14" y="10"/>
                    <a:pt x="23" y="0"/>
                  </a:cubicBezTo>
                  <a:cubicBezTo>
                    <a:pt x="14" y="10"/>
                    <a:pt x="14" y="13"/>
                    <a:pt x="23" y="23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12" name="Google Shape;512;p4"/>
            <p:cNvSpPr/>
            <p:nvPr/>
          </p:nvSpPr>
          <p:spPr>
            <a:xfrm>
              <a:off x="6169339" y="1275009"/>
              <a:ext cx="400448" cy="402750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23" y="23"/>
                  </a:moveTo>
                  <a:cubicBezTo>
                    <a:pt x="13" y="13"/>
                    <a:pt x="9" y="13"/>
                    <a:pt x="0" y="23"/>
                  </a:cubicBezTo>
                  <a:cubicBezTo>
                    <a:pt x="9" y="13"/>
                    <a:pt x="9" y="10"/>
                    <a:pt x="0" y="0"/>
                  </a:cubicBezTo>
                  <a:cubicBezTo>
                    <a:pt x="9" y="10"/>
                    <a:pt x="13" y="10"/>
                    <a:pt x="23" y="0"/>
                  </a:cubicBezTo>
                  <a:cubicBezTo>
                    <a:pt x="13" y="10"/>
                    <a:pt x="13" y="13"/>
                    <a:pt x="23" y="23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13" name="Google Shape;513;p4"/>
            <p:cNvSpPr/>
            <p:nvPr/>
          </p:nvSpPr>
          <p:spPr>
            <a:xfrm>
              <a:off x="5952114" y="2472522"/>
              <a:ext cx="193320" cy="193320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14" name="Google Shape;514;p4"/>
            <p:cNvSpPr/>
            <p:nvPr/>
          </p:nvSpPr>
          <p:spPr>
            <a:xfrm>
              <a:off x="3736732" y="1362463"/>
              <a:ext cx="103564" cy="103564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15" name="Google Shape;515;p4"/>
            <p:cNvSpPr/>
            <p:nvPr/>
          </p:nvSpPr>
          <p:spPr>
            <a:xfrm>
              <a:off x="4657302" y="869958"/>
              <a:ext cx="191018" cy="211731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16" name="Google Shape;516;p4"/>
            <p:cNvSpPr/>
            <p:nvPr/>
          </p:nvSpPr>
          <p:spPr>
            <a:xfrm>
              <a:off x="6784451" y="217485"/>
              <a:ext cx="649002" cy="655906"/>
            </a:xfrm>
            <a:custGeom>
              <a:avLst/>
              <a:gdLst/>
              <a:ahLst/>
              <a:cxnLst/>
              <a:rect l="l" t="t" r="r" b="b"/>
              <a:pathLst>
                <a:path w="41" h="41" extrusionOk="0">
                  <a:moveTo>
                    <a:pt x="41" y="41"/>
                  </a:moveTo>
                  <a:cubicBezTo>
                    <a:pt x="23" y="23"/>
                    <a:pt x="18" y="23"/>
                    <a:pt x="0" y="41"/>
                  </a:cubicBezTo>
                  <a:cubicBezTo>
                    <a:pt x="18" y="23"/>
                    <a:pt x="18" y="17"/>
                    <a:pt x="0" y="0"/>
                  </a:cubicBezTo>
                  <a:cubicBezTo>
                    <a:pt x="18" y="17"/>
                    <a:pt x="23" y="17"/>
                    <a:pt x="41" y="0"/>
                  </a:cubicBezTo>
                  <a:cubicBezTo>
                    <a:pt x="23" y="17"/>
                    <a:pt x="23" y="23"/>
                    <a:pt x="41" y="41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</p:grpSp>
      <p:sp>
        <p:nvSpPr>
          <p:cNvPr id="2" name="مستطيل مستدير الزوايا 1"/>
          <p:cNvSpPr/>
          <p:nvPr/>
        </p:nvSpPr>
        <p:spPr>
          <a:xfrm>
            <a:off x="3292394" y="1371128"/>
            <a:ext cx="5164706" cy="3781596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" name="مربع نص 3"/>
          <p:cNvSpPr txBox="1"/>
          <p:nvPr/>
        </p:nvSpPr>
        <p:spPr>
          <a:xfrm>
            <a:off x="8184504" y="1331238"/>
            <a:ext cx="3439068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</a:rPr>
              <a:t>ورد ذكر الكواكب والشمس والقمر في مواضع كثيرة في القرآن الكريم</a:t>
            </a:r>
          </a:p>
        </p:txBody>
      </p:sp>
      <p:pic>
        <p:nvPicPr>
          <p:cNvPr id="180" name="صورة 179"/>
          <p:cNvPicPr>
            <a:picLocks noChangeAspect="1"/>
          </p:cNvPicPr>
          <p:nvPr/>
        </p:nvPicPr>
        <p:blipFill rotWithShape="1">
          <a:blip r:embed="rId5"/>
          <a:srcRect t="34224" r="18322" b="13841"/>
          <a:stretch/>
        </p:blipFill>
        <p:spPr>
          <a:xfrm>
            <a:off x="11146823" y="5900642"/>
            <a:ext cx="924338" cy="832186"/>
          </a:xfrm>
          <a:prstGeom prst="rect">
            <a:avLst/>
          </a:prstGeom>
        </p:spPr>
      </p:pic>
      <p:pic>
        <p:nvPicPr>
          <p:cNvPr id="6" name="(فلما جن عليه الليل رأى كوكبا)_ تلاوة للشيخ ياسر الدوسري من سورة الأنعام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15276" y="1734254"/>
            <a:ext cx="4250224" cy="239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67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"/>
          <p:cNvSpPr txBox="1">
            <a:spLocks noGrp="1"/>
          </p:cNvSpPr>
          <p:nvPr>
            <p:ph type="subTitle" idx="1"/>
          </p:nvPr>
        </p:nvSpPr>
        <p:spPr>
          <a:xfrm>
            <a:off x="1524000" y="1939285"/>
            <a:ext cx="9144000" cy="710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D08C"/>
              </a:buClr>
              <a:buSzPts val="3200"/>
              <a:buNone/>
            </a:pPr>
            <a:r>
              <a:rPr lang="ar-EG" sz="3200">
                <a:solidFill>
                  <a:srgbClr val="A8D08C"/>
                </a:solidFill>
              </a:rPr>
              <a:t>الكــواكــب والفضــاء</a:t>
            </a:r>
            <a:endParaRPr sz="3200">
              <a:solidFill>
                <a:srgbClr val="A8D08C"/>
              </a:solidFill>
            </a:endParaRPr>
          </a:p>
        </p:txBody>
      </p:sp>
      <p:grpSp>
        <p:nvGrpSpPr>
          <p:cNvPr id="294" name="Google Shape;294;p4"/>
          <p:cNvGrpSpPr/>
          <p:nvPr/>
        </p:nvGrpSpPr>
        <p:grpSpPr>
          <a:xfrm>
            <a:off x="86164" y="4315991"/>
            <a:ext cx="4677654" cy="2562680"/>
            <a:chOff x="1311" y="1421"/>
            <a:chExt cx="5056" cy="1476"/>
          </a:xfrm>
        </p:grpSpPr>
        <p:sp>
          <p:nvSpPr>
            <p:cNvPr id="295" name="Google Shape;295;p4"/>
            <p:cNvSpPr/>
            <p:nvPr/>
          </p:nvSpPr>
          <p:spPr>
            <a:xfrm>
              <a:off x="2858" y="1904"/>
              <a:ext cx="673" cy="416"/>
            </a:xfrm>
            <a:custGeom>
              <a:avLst/>
              <a:gdLst/>
              <a:ahLst/>
              <a:cxnLst/>
              <a:rect l="l" t="t" r="r" b="b"/>
              <a:pathLst>
                <a:path w="393" h="242" extrusionOk="0">
                  <a:moveTo>
                    <a:pt x="114" y="240"/>
                  </a:moveTo>
                  <a:cubicBezTo>
                    <a:pt x="79" y="227"/>
                    <a:pt x="51" y="213"/>
                    <a:pt x="32" y="197"/>
                  </a:cubicBezTo>
                  <a:cubicBezTo>
                    <a:pt x="13" y="182"/>
                    <a:pt x="2" y="166"/>
                    <a:pt x="2" y="149"/>
                  </a:cubicBezTo>
                  <a:cubicBezTo>
                    <a:pt x="2" y="132"/>
                    <a:pt x="12" y="116"/>
                    <a:pt x="31" y="100"/>
                  </a:cubicBezTo>
                  <a:cubicBezTo>
                    <a:pt x="88" y="55"/>
                    <a:pt x="222" y="18"/>
                    <a:pt x="393" y="2"/>
                  </a:cubicBezTo>
                  <a:cubicBezTo>
                    <a:pt x="392" y="0"/>
                    <a:pt x="392" y="0"/>
                    <a:pt x="392" y="0"/>
                  </a:cubicBezTo>
                  <a:cubicBezTo>
                    <a:pt x="279" y="11"/>
                    <a:pt x="181" y="30"/>
                    <a:pt x="111" y="56"/>
                  </a:cubicBezTo>
                  <a:cubicBezTo>
                    <a:pt x="77" y="69"/>
                    <a:pt x="49" y="83"/>
                    <a:pt x="30" y="99"/>
                  </a:cubicBezTo>
                  <a:cubicBezTo>
                    <a:pt x="11" y="114"/>
                    <a:pt x="1" y="131"/>
                    <a:pt x="0" y="149"/>
                  </a:cubicBezTo>
                  <a:cubicBezTo>
                    <a:pt x="1" y="166"/>
                    <a:pt x="11" y="183"/>
                    <a:pt x="30" y="199"/>
                  </a:cubicBezTo>
                  <a:cubicBezTo>
                    <a:pt x="50" y="214"/>
                    <a:pt x="78" y="229"/>
                    <a:pt x="113" y="242"/>
                  </a:cubicBezTo>
                  <a:lnTo>
                    <a:pt x="114" y="24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96" name="Google Shape;296;p4"/>
            <p:cNvSpPr/>
            <p:nvPr/>
          </p:nvSpPr>
          <p:spPr>
            <a:xfrm>
              <a:off x="4231" y="2005"/>
              <a:ext cx="301" cy="157"/>
            </a:xfrm>
            <a:custGeom>
              <a:avLst/>
              <a:gdLst/>
              <a:ahLst/>
              <a:cxnLst/>
              <a:rect l="l" t="t" r="r" b="b"/>
              <a:pathLst>
                <a:path w="176" h="91" extrusionOk="0">
                  <a:moveTo>
                    <a:pt x="0" y="2"/>
                  </a:moveTo>
                  <a:cubicBezTo>
                    <a:pt x="52" y="12"/>
                    <a:pt x="96" y="25"/>
                    <a:pt x="127" y="40"/>
                  </a:cubicBezTo>
                  <a:cubicBezTo>
                    <a:pt x="142" y="48"/>
                    <a:pt x="154" y="56"/>
                    <a:pt x="162" y="65"/>
                  </a:cubicBezTo>
                  <a:cubicBezTo>
                    <a:pt x="170" y="73"/>
                    <a:pt x="174" y="82"/>
                    <a:pt x="174" y="91"/>
                  </a:cubicBezTo>
                  <a:cubicBezTo>
                    <a:pt x="176" y="91"/>
                    <a:pt x="176" y="91"/>
                    <a:pt x="176" y="91"/>
                  </a:cubicBezTo>
                  <a:cubicBezTo>
                    <a:pt x="176" y="81"/>
                    <a:pt x="171" y="72"/>
                    <a:pt x="163" y="63"/>
                  </a:cubicBezTo>
                  <a:cubicBezTo>
                    <a:pt x="138" y="37"/>
                    <a:pt x="79" y="15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97" name="Google Shape;297;p4"/>
            <p:cNvSpPr/>
            <p:nvPr/>
          </p:nvSpPr>
          <p:spPr>
            <a:xfrm>
              <a:off x="2139" y="1662"/>
              <a:ext cx="3391" cy="496"/>
            </a:xfrm>
            <a:custGeom>
              <a:avLst/>
              <a:gdLst/>
              <a:ahLst/>
              <a:cxnLst/>
              <a:rect l="l" t="t" r="r" b="b"/>
              <a:pathLst>
                <a:path w="1981" h="289" extrusionOk="0">
                  <a:moveTo>
                    <a:pt x="2" y="289"/>
                  </a:moveTo>
                  <a:cubicBezTo>
                    <a:pt x="2" y="250"/>
                    <a:pt x="29" y="212"/>
                    <a:pt x="80" y="178"/>
                  </a:cubicBezTo>
                  <a:cubicBezTo>
                    <a:pt x="230" y="75"/>
                    <a:pt x="582" y="2"/>
                    <a:pt x="993" y="2"/>
                  </a:cubicBezTo>
                  <a:cubicBezTo>
                    <a:pt x="1250" y="2"/>
                    <a:pt x="1484" y="31"/>
                    <a:pt x="1660" y="77"/>
                  </a:cubicBezTo>
                  <a:cubicBezTo>
                    <a:pt x="1748" y="100"/>
                    <a:pt x="1821" y="128"/>
                    <a:pt x="1876" y="159"/>
                  </a:cubicBezTo>
                  <a:cubicBezTo>
                    <a:pt x="1931" y="190"/>
                    <a:pt x="1966" y="224"/>
                    <a:pt x="1979" y="260"/>
                  </a:cubicBezTo>
                  <a:cubicBezTo>
                    <a:pt x="1981" y="260"/>
                    <a:pt x="1981" y="260"/>
                    <a:pt x="1981" y="260"/>
                  </a:cubicBezTo>
                  <a:cubicBezTo>
                    <a:pt x="1968" y="223"/>
                    <a:pt x="1932" y="188"/>
                    <a:pt x="1877" y="157"/>
                  </a:cubicBezTo>
                  <a:cubicBezTo>
                    <a:pt x="1712" y="64"/>
                    <a:pt x="1378" y="0"/>
                    <a:pt x="993" y="0"/>
                  </a:cubicBezTo>
                  <a:cubicBezTo>
                    <a:pt x="719" y="0"/>
                    <a:pt x="471" y="33"/>
                    <a:pt x="291" y="85"/>
                  </a:cubicBezTo>
                  <a:cubicBezTo>
                    <a:pt x="201" y="111"/>
                    <a:pt x="129" y="142"/>
                    <a:pt x="78" y="176"/>
                  </a:cubicBezTo>
                  <a:cubicBezTo>
                    <a:pt x="28" y="211"/>
                    <a:pt x="0" y="249"/>
                    <a:pt x="0" y="289"/>
                  </a:cubicBezTo>
                  <a:lnTo>
                    <a:pt x="2" y="289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4058" y="1799"/>
              <a:ext cx="1032" cy="591"/>
            </a:xfrm>
            <a:custGeom>
              <a:avLst/>
              <a:gdLst/>
              <a:ahLst/>
              <a:cxnLst/>
              <a:rect l="l" t="t" r="r" b="b"/>
              <a:pathLst>
                <a:path w="603" h="344" extrusionOk="0">
                  <a:moveTo>
                    <a:pt x="0" y="2"/>
                  </a:moveTo>
                  <a:cubicBezTo>
                    <a:pt x="171" y="10"/>
                    <a:pt x="322" y="36"/>
                    <a:pt x="429" y="73"/>
                  </a:cubicBezTo>
                  <a:cubicBezTo>
                    <a:pt x="483" y="92"/>
                    <a:pt x="526" y="113"/>
                    <a:pt x="556" y="136"/>
                  </a:cubicBezTo>
                  <a:cubicBezTo>
                    <a:pt x="585" y="159"/>
                    <a:pt x="601" y="184"/>
                    <a:pt x="601" y="209"/>
                  </a:cubicBezTo>
                  <a:cubicBezTo>
                    <a:pt x="601" y="234"/>
                    <a:pt x="586" y="258"/>
                    <a:pt x="558" y="281"/>
                  </a:cubicBezTo>
                  <a:cubicBezTo>
                    <a:pt x="531" y="303"/>
                    <a:pt x="490" y="324"/>
                    <a:pt x="439" y="342"/>
                  </a:cubicBezTo>
                  <a:cubicBezTo>
                    <a:pt x="440" y="344"/>
                    <a:pt x="440" y="344"/>
                    <a:pt x="440" y="344"/>
                  </a:cubicBezTo>
                  <a:cubicBezTo>
                    <a:pt x="491" y="325"/>
                    <a:pt x="532" y="305"/>
                    <a:pt x="560" y="282"/>
                  </a:cubicBezTo>
                  <a:cubicBezTo>
                    <a:pt x="588" y="260"/>
                    <a:pt x="603" y="235"/>
                    <a:pt x="603" y="209"/>
                  </a:cubicBezTo>
                  <a:cubicBezTo>
                    <a:pt x="603" y="183"/>
                    <a:pt x="587" y="158"/>
                    <a:pt x="557" y="134"/>
                  </a:cubicBezTo>
                  <a:cubicBezTo>
                    <a:pt x="467" y="65"/>
                    <a:pt x="257" y="13"/>
                    <a:pt x="0" y="0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99" name="Google Shape;299;p4"/>
            <p:cNvSpPr/>
            <p:nvPr/>
          </p:nvSpPr>
          <p:spPr>
            <a:xfrm>
              <a:off x="2372" y="1731"/>
              <a:ext cx="2934" cy="857"/>
            </a:xfrm>
            <a:custGeom>
              <a:avLst/>
              <a:gdLst/>
              <a:ahLst/>
              <a:cxnLst/>
              <a:rect l="l" t="t" r="r" b="b"/>
              <a:pathLst>
                <a:path w="1714" h="499" extrusionOk="0">
                  <a:moveTo>
                    <a:pt x="1713" y="249"/>
                  </a:moveTo>
                  <a:cubicBezTo>
                    <a:pt x="1712" y="249"/>
                    <a:pt x="1712" y="249"/>
                    <a:pt x="1712" y="249"/>
                  </a:cubicBezTo>
                  <a:cubicBezTo>
                    <a:pt x="1712" y="283"/>
                    <a:pt x="1688" y="316"/>
                    <a:pt x="1645" y="345"/>
                  </a:cubicBezTo>
                  <a:cubicBezTo>
                    <a:pt x="1516" y="434"/>
                    <a:pt x="1211" y="497"/>
                    <a:pt x="857" y="497"/>
                  </a:cubicBezTo>
                  <a:cubicBezTo>
                    <a:pt x="621" y="497"/>
                    <a:pt x="407" y="469"/>
                    <a:pt x="252" y="424"/>
                  </a:cubicBezTo>
                  <a:cubicBezTo>
                    <a:pt x="175" y="402"/>
                    <a:pt x="112" y="375"/>
                    <a:pt x="69" y="345"/>
                  </a:cubicBezTo>
                  <a:cubicBezTo>
                    <a:pt x="26" y="316"/>
                    <a:pt x="2" y="283"/>
                    <a:pt x="2" y="249"/>
                  </a:cubicBezTo>
                  <a:cubicBezTo>
                    <a:pt x="2" y="216"/>
                    <a:pt x="26" y="183"/>
                    <a:pt x="69" y="153"/>
                  </a:cubicBezTo>
                  <a:cubicBezTo>
                    <a:pt x="198" y="64"/>
                    <a:pt x="503" y="2"/>
                    <a:pt x="857" y="2"/>
                  </a:cubicBezTo>
                  <a:cubicBezTo>
                    <a:pt x="1093" y="2"/>
                    <a:pt x="1307" y="30"/>
                    <a:pt x="1462" y="75"/>
                  </a:cubicBezTo>
                  <a:cubicBezTo>
                    <a:pt x="1539" y="97"/>
                    <a:pt x="1602" y="124"/>
                    <a:pt x="1645" y="153"/>
                  </a:cubicBezTo>
                  <a:cubicBezTo>
                    <a:pt x="1688" y="183"/>
                    <a:pt x="1712" y="216"/>
                    <a:pt x="1712" y="249"/>
                  </a:cubicBezTo>
                  <a:cubicBezTo>
                    <a:pt x="1713" y="249"/>
                    <a:pt x="1713" y="249"/>
                    <a:pt x="1713" y="249"/>
                  </a:cubicBezTo>
                  <a:cubicBezTo>
                    <a:pt x="1714" y="249"/>
                    <a:pt x="1714" y="249"/>
                    <a:pt x="1714" y="249"/>
                  </a:cubicBezTo>
                  <a:cubicBezTo>
                    <a:pt x="1714" y="215"/>
                    <a:pt x="1690" y="182"/>
                    <a:pt x="1646" y="152"/>
                  </a:cubicBezTo>
                  <a:cubicBezTo>
                    <a:pt x="1516" y="62"/>
                    <a:pt x="1212" y="0"/>
                    <a:pt x="857" y="0"/>
                  </a:cubicBezTo>
                  <a:cubicBezTo>
                    <a:pt x="621" y="0"/>
                    <a:pt x="406" y="28"/>
                    <a:pt x="251" y="73"/>
                  </a:cubicBezTo>
                  <a:cubicBezTo>
                    <a:pt x="174" y="95"/>
                    <a:pt x="111" y="122"/>
                    <a:pt x="68" y="152"/>
                  </a:cubicBezTo>
                  <a:cubicBezTo>
                    <a:pt x="24" y="182"/>
                    <a:pt x="0" y="215"/>
                    <a:pt x="0" y="249"/>
                  </a:cubicBezTo>
                  <a:cubicBezTo>
                    <a:pt x="0" y="284"/>
                    <a:pt x="24" y="317"/>
                    <a:pt x="68" y="347"/>
                  </a:cubicBezTo>
                  <a:cubicBezTo>
                    <a:pt x="198" y="436"/>
                    <a:pt x="502" y="499"/>
                    <a:pt x="857" y="499"/>
                  </a:cubicBezTo>
                  <a:cubicBezTo>
                    <a:pt x="1093" y="499"/>
                    <a:pt x="1308" y="471"/>
                    <a:pt x="1463" y="426"/>
                  </a:cubicBezTo>
                  <a:cubicBezTo>
                    <a:pt x="1540" y="404"/>
                    <a:pt x="1603" y="377"/>
                    <a:pt x="1646" y="347"/>
                  </a:cubicBezTo>
                  <a:cubicBezTo>
                    <a:pt x="1690" y="317"/>
                    <a:pt x="1714" y="284"/>
                    <a:pt x="1714" y="249"/>
                  </a:cubicBezTo>
                  <a:lnTo>
                    <a:pt x="1713" y="249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00" name="Google Shape;300;p4"/>
            <p:cNvSpPr/>
            <p:nvPr/>
          </p:nvSpPr>
          <p:spPr>
            <a:xfrm>
              <a:off x="1859" y="1581"/>
              <a:ext cx="3961" cy="886"/>
            </a:xfrm>
            <a:custGeom>
              <a:avLst/>
              <a:gdLst/>
              <a:ahLst/>
              <a:cxnLst/>
              <a:rect l="l" t="t" r="r" b="b"/>
              <a:pathLst>
                <a:path w="2314" h="516" extrusionOk="0">
                  <a:moveTo>
                    <a:pt x="180" y="515"/>
                  </a:moveTo>
                  <a:cubicBezTo>
                    <a:pt x="123" y="489"/>
                    <a:pt x="79" y="460"/>
                    <a:pt x="49" y="431"/>
                  </a:cubicBezTo>
                  <a:cubicBezTo>
                    <a:pt x="18" y="401"/>
                    <a:pt x="2" y="369"/>
                    <a:pt x="2" y="336"/>
                  </a:cubicBezTo>
                  <a:cubicBezTo>
                    <a:pt x="2" y="291"/>
                    <a:pt x="34" y="247"/>
                    <a:pt x="92" y="207"/>
                  </a:cubicBezTo>
                  <a:cubicBezTo>
                    <a:pt x="268" y="86"/>
                    <a:pt x="678" y="2"/>
                    <a:pt x="1157" y="2"/>
                  </a:cubicBezTo>
                  <a:cubicBezTo>
                    <a:pt x="1476" y="2"/>
                    <a:pt x="1765" y="39"/>
                    <a:pt x="1974" y="100"/>
                  </a:cubicBezTo>
                  <a:cubicBezTo>
                    <a:pt x="2079" y="130"/>
                    <a:pt x="2163" y="166"/>
                    <a:pt x="2222" y="207"/>
                  </a:cubicBezTo>
                  <a:cubicBezTo>
                    <a:pt x="2280" y="247"/>
                    <a:pt x="2312" y="291"/>
                    <a:pt x="2312" y="336"/>
                  </a:cubicBezTo>
                  <a:cubicBezTo>
                    <a:pt x="2314" y="336"/>
                    <a:pt x="2314" y="336"/>
                    <a:pt x="2314" y="336"/>
                  </a:cubicBezTo>
                  <a:cubicBezTo>
                    <a:pt x="2314" y="290"/>
                    <a:pt x="2281" y="245"/>
                    <a:pt x="2223" y="205"/>
                  </a:cubicBezTo>
                  <a:cubicBezTo>
                    <a:pt x="2047" y="84"/>
                    <a:pt x="1636" y="0"/>
                    <a:pt x="1157" y="0"/>
                  </a:cubicBezTo>
                  <a:cubicBezTo>
                    <a:pt x="838" y="0"/>
                    <a:pt x="549" y="37"/>
                    <a:pt x="339" y="98"/>
                  </a:cubicBezTo>
                  <a:cubicBezTo>
                    <a:pt x="235" y="128"/>
                    <a:pt x="150" y="165"/>
                    <a:pt x="91" y="205"/>
                  </a:cubicBezTo>
                  <a:cubicBezTo>
                    <a:pt x="33" y="245"/>
                    <a:pt x="0" y="290"/>
                    <a:pt x="0" y="336"/>
                  </a:cubicBezTo>
                  <a:cubicBezTo>
                    <a:pt x="0" y="370"/>
                    <a:pt x="17" y="402"/>
                    <a:pt x="47" y="432"/>
                  </a:cubicBezTo>
                  <a:cubicBezTo>
                    <a:pt x="78" y="462"/>
                    <a:pt x="122" y="491"/>
                    <a:pt x="179" y="516"/>
                  </a:cubicBezTo>
                  <a:cubicBezTo>
                    <a:pt x="180" y="515"/>
                    <a:pt x="180" y="515"/>
                    <a:pt x="180" y="515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01" name="Google Shape;301;p4"/>
            <p:cNvSpPr/>
            <p:nvPr/>
          </p:nvSpPr>
          <p:spPr>
            <a:xfrm>
              <a:off x="1311" y="1421"/>
              <a:ext cx="5056" cy="1194"/>
            </a:xfrm>
            <a:custGeom>
              <a:avLst/>
              <a:gdLst/>
              <a:ahLst/>
              <a:cxnLst/>
              <a:rect l="l" t="t" r="r" b="b"/>
              <a:pathLst>
                <a:path w="2954" h="695" extrusionOk="0">
                  <a:moveTo>
                    <a:pt x="2" y="429"/>
                  </a:moveTo>
                  <a:cubicBezTo>
                    <a:pt x="2" y="371"/>
                    <a:pt x="43" y="315"/>
                    <a:pt x="118" y="263"/>
                  </a:cubicBezTo>
                  <a:cubicBezTo>
                    <a:pt x="341" y="110"/>
                    <a:pt x="866" y="2"/>
                    <a:pt x="1477" y="2"/>
                  </a:cubicBezTo>
                  <a:cubicBezTo>
                    <a:pt x="1885" y="2"/>
                    <a:pt x="2253" y="50"/>
                    <a:pt x="2520" y="127"/>
                  </a:cubicBezTo>
                  <a:cubicBezTo>
                    <a:pt x="2654" y="166"/>
                    <a:pt x="2762" y="212"/>
                    <a:pt x="2836" y="263"/>
                  </a:cubicBezTo>
                  <a:cubicBezTo>
                    <a:pt x="2911" y="315"/>
                    <a:pt x="2952" y="371"/>
                    <a:pt x="2952" y="429"/>
                  </a:cubicBezTo>
                  <a:cubicBezTo>
                    <a:pt x="2952" y="479"/>
                    <a:pt x="2923" y="526"/>
                    <a:pt x="2869" y="571"/>
                  </a:cubicBezTo>
                  <a:cubicBezTo>
                    <a:pt x="2815" y="615"/>
                    <a:pt x="2737" y="656"/>
                    <a:pt x="2638" y="693"/>
                  </a:cubicBezTo>
                  <a:cubicBezTo>
                    <a:pt x="2639" y="695"/>
                    <a:pt x="2639" y="695"/>
                    <a:pt x="2639" y="695"/>
                  </a:cubicBezTo>
                  <a:cubicBezTo>
                    <a:pt x="2737" y="658"/>
                    <a:pt x="2816" y="617"/>
                    <a:pt x="2870" y="572"/>
                  </a:cubicBezTo>
                  <a:cubicBezTo>
                    <a:pt x="2924" y="528"/>
                    <a:pt x="2954" y="480"/>
                    <a:pt x="2954" y="429"/>
                  </a:cubicBezTo>
                  <a:cubicBezTo>
                    <a:pt x="2954" y="370"/>
                    <a:pt x="2912" y="313"/>
                    <a:pt x="2838" y="262"/>
                  </a:cubicBezTo>
                  <a:cubicBezTo>
                    <a:pt x="2613" y="108"/>
                    <a:pt x="2089" y="0"/>
                    <a:pt x="1477" y="0"/>
                  </a:cubicBezTo>
                  <a:cubicBezTo>
                    <a:pt x="1069" y="0"/>
                    <a:pt x="700" y="48"/>
                    <a:pt x="433" y="125"/>
                  </a:cubicBezTo>
                  <a:cubicBezTo>
                    <a:pt x="299" y="164"/>
                    <a:pt x="191" y="210"/>
                    <a:pt x="116" y="262"/>
                  </a:cubicBezTo>
                  <a:cubicBezTo>
                    <a:pt x="42" y="313"/>
                    <a:pt x="0" y="370"/>
                    <a:pt x="0" y="429"/>
                  </a:cubicBezTo>
                  <a:lnTo>
                    <a:pt x="2" y="429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02" name="Google Shape;302;p4"/>
            <p:cNvSpPr/>
            <p:nvPr/>
          </p:nvSpPr>
          <p:spPr>
            <a:xfrm>
              <a:off x="1629" y="1505"/>
              <a:ext cx="4451" cy="653"/>
            </a:xfrm>
            <a:custGeom>
              <a:avLst/>
              <a:gdLst/>
              <a:ahLst/>
              <a:cxnLst/>
              <a:rect l="l" t="t" r="r" b="b"/>
              <a:pathLst>
                <a:path w="2600" h="380" extrusionOk="0">
                  <a:moveTo>
                    <a:pt x="2" y="318"/>
                  </a:moveTo>
                  <a:cubicBezTo>
                    <a:pt x="53" y="229"/>
                    <a:pt x="213" y="149"/>
                    <a:pt x="442" y="93"/>
                  </a:cubicBezTo>
                  <a:cubicBezTo>
                    <a:pt x="670" y="36"/>
                    <a:pt x="967" y="2"/>
                    <a:pt x="1291" y="2"/>
                  </a:cubicBezTo>
                  <a:cubicBezTo>
                    <a:pt x="1652" y="2"/>
                    <a:pt x="1979" y="44"/>
                    <a:pt x="2216" y="113"/>
                  </a:cubicBezTo>
                  <a:cubicBezTo>
                    <a:pt x="2334" y="147"/>
                    <a:pt x="2430" y="188"/>
                    <a:pt x="2496" y="233"/>
                  </a:cubicBezTo>
                  <a:cubicBezTo>
                    <a:pt x="2562" y="279"/>
                    <a:pt x="2598" y="328"/>
                    <a:pt x="2598" y="380"/>
                  </a:cubicBezTo>
                  <a:cubicBezTo>
                    <a:pt x="2600" y="380"/>
                    <a:pt x="2600" y="380"/>
                    <a:pt x="2600" y="380"/>
                  </a:cubicBezTo>
                  <a:cubicBezTo>
                    <a:pt x="2600" y="327"/>
                    <a:pt x="2563" y="277"/>
                    <a:pt x="2497" y="232"/>
                  </a:cubicBezTo>
                  <a:cubicBezTo>
                    <a:pt x="2298" y="95"/>
                    <a:pt x="1833" y="0"/>
                    <a:pt x="1291" y="0"/>
                  </a:cubicBezTo>
                  <a:cubicBezTo>
                    <a:pt x="967" y="0"/>
                    <a:pt x="670" y="34"/>
                    <a:pt x="441" y="91"/>
                  </a:cubicBezTo>
                  <a:cubicBezTo>
                    <a:pt x="213" y="147"/>
                    <a:pt x="52" y="227"/>
                    <a:pt x="0" y="317"/>
                  </a:cubicBezTo>
                  <a:lnTo>
                    <a:pt x="2" y="318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03" name="Google Shape;303;p4"/>
            <p:cNvSpPr/>
            <p:nvPr/>
          </p:nvSpPr>
          <p:spPr>
            <a:xfrm>
              <a:off x="2588" y="1797"/>
              <a:ext cx="1046" cy="361"/>
            </a:xfrm>
            <a:custGeom>
              <a:avLst/>
              <a:gdLst/>
              <a:ahLst/>
              <a:cxnLst/>
              <a:rect l="l" t="t" r="r" b="b"/>
              <a:pathLst>
                <a:path w="611" h="210" extrusionOk="0">
                  <a:moveTo>
                    <a:pt x="2" y="210"/>
                  </a:moveTo>
                  <a:cubicBezTo>
                    <a:pt x="2" y="185"/>
                    <a:pt x="18" y="160"/>
                    <a:pt x="48" y="136"/>
                  </a:cubicBezTo>
                  <a:cubicBezTo>
                    <a:pt x="138" y="67"/>
                    <a:pt x="351" y="15"/>
                    <a:pt x="611" y="2"/>
                  </a:cubicBezTo>
                  <a:cubicBezTo>
                    <a:pt x="611" y="0"/>
                    <a:pt x="611" y="0"/>
                    <a:pt x="611" y="0"/>
                  </a:cubicBezTo>
                  <a:cubicBezTo>
                    <a:pt x="438" y="9"/>
                    <a:pt x="285" y="35"/>
                    <a:pt x="176" y="72"/>
                  </a:cubicBezTo>
                  <a:cubicBezTo>
                    <a:pt x="121" y="90"/>
                    <a:pt x="77" y="111"/>
                    <a:pt x="47" y="135"/>
                  </a:cubicBezTo>
                  <a:cubicBezTo>
                    <a:pt x="17" y="158"/>
                    <a:pt x="0" y="184"/>
                    <a:pt x="0" y="210"/>
                  </a:cubicBezTo>
                  <a:lnTo>
                    <a:pt x="2" y="21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04" name="Google Shape;304;p4"/>
            <p:cNvSpPr/>
            <p:nvPr/>
          </p:nvSpPr>
          <p:spPr>
            <a:xfrm>
              <a:off x="1311" y="2158"/>
              <a:ext cx="4517" cy="739"/>
            </a:xfrm>
            <a:custGeom>
              <a:avLst/>
              <a:gdLst/>
              <a:ahLst/>
              <a:cxnLst/>
              <a:rect l="l" t="t" r="r" b="b"/>
              <a:pathLst>
                <a:path w="2639" h="430" extrusionOk="0">
                  <a:moveTo>
                    <a:pt x="2638" y="264"/>
                  </a:moveTo>
                  <a:cubicBezTo>
                    <a:pt x="2368" y="364"/>
                    <a:pt x="1948" y="428"/>
                    <a:pt x="1477" y="428"/>
                  </a:cubicBezTo>
                  <a:cubicBezTo>
                    <a:pt x="1069" y="428"/>
                    <a:pt x="701" y="380"/>
                    <a:pt x="434" y="302"/>
                  </a:cubicBezTo>
                  <a:cubicBezTo>
                    <a:pt x="300" y="264"/>
                    <a:pt x="192" y="218"/>
                    <a:pt x="118" y="166"/>
                  </a:cubicBezTo>
                  <a:cubicBezTo>
                    <a:pt x="43" y="115"/>
                    <a:pt x="2" y="59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0"/>
                    <a:pt x="42" y="117"/>
                    <a:pt x="116" y="168"/>
                  </a:cubicBezTo>
                  <a:cubicBezTo>
                    <a:pt x="341" y="322"/>
                    <a:pt x="865" y="430"/>
                    <a:pt x="1477" y="430"/>
                  </a:cubicBezTo>
                  <a:cubicBezTo>
                    <a:pt x="1949" y="430"/>
                    <a:pt x="2368" y="366"/>
                    <a:pt x="2639" y="266"/>
                  </a:cubicBezTo>
                  <a:lnTo>
                    <a:pt x="2638" y="264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05" name="Google Shape;305;p4"/>
            <p:cNvSpPr/>
            <p:nvPr/>
          </p:nvSpPr>
          <p:spPr>
            <a:xfrm>
              <a:off x="1599" y="2050"/>
              <a:ext cx="4481" cy="763"/>
            </a:xfrm>
            <a:custGeom>
              <a:avLst/>
              <a:gdLst/>
              <a:ahLst/>
              <a:cxnLst/>
              <a:rect l="l" t="t" r="r" b="b"/>
              <a:pathLst>
                <a:path w="2618" h="444" extrusionOk="0">
                  <a:moveTo>
                    <a:pt x="2616" y="63"/>
                  </a:moveTo>
                  <a:cubicBezTo>
                    <a:pt x="2616" y="115"/>
                    <a:pt x="2580" y="165"/>
                    <a:pt x="2514" y="210"/>
                  </a:cubicBezTo>
                  <a:cubicBezTo>
                    <a:pt x="2315" y="346"/>
                    <a:pt x="1851" y="442"/>
                    <a:pt x="1309" y="442"/>
                  </a:cubicBezTo>
                  <a:cubicBezTo>
                    <a:pt x="948" y="442"/>
                    <a:pt x="621" y="400"/>
                    <a:pt x="384" y="331"/>
                  </a:cubicBezTo>
                  <a:cubicBezTo>
                    <a:pt x="266" y="297"/>
                    <a:pt x="170" y="256"/>
                    <a:pt x="104" y="210"/>
                  </a:cubicBezTo>
                  <a:cubicBezTo>
                    <a:pt x="38" y="165"/>
                    <a:pt x="2" y="115"/>
                    <a:pt x="2" y="63"/>
                  </a:cubicBezTo>
                  <a:cubicBezTo>
                    <a:pt x="2" y="42"/>
                    <a:pt x="8" y="21"/>
                    <a:pt x="20" y="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6" y="21"/>
                    <a:pt x="0" y="42"/>
                    <a:pt x="0" y="63"/>
                  </a:cubicBezTo>
                  <a:cubicBezTo>
                    <a:pt x="0" y="116"/>
                    <a:pt x="37" y="166"/>
                    <a:pt x="103" y="212"/>
                  </a:cubicBezTo>
                  <a:cubicBezTo>
                    <a:pt x="302" y="349"/>
                    <a:pt x="767" y="444"/>
                    <a:pt x="1309" y="444"/>
                  </a:cubicBezTo>
                  <a:cubicBezTo>
                    <a:pt x="1670" y="444"/>
                    <a:pt x="1997" y="402"/>
                    <a:pt x="2234" y="333"/>
                  </a:cubicBezTo>
                  <a:cubicBezTo>
                    <a:pt x="2353" y="298"/>
                    <a:pt x="2448" y="258"/>
                    <a:pt x="2515" y="212"/>
                  </a:cubicBezTo>
                  <a:cubicBezTo>
                    <a:pt x="2581" y="166"/>
                    <a:pt x="2618" y="116"/>
                    <a:pt x="2618" y="63"/>
                  </a:cubicBezTo>
                  <a:lnTo>
                    <a:pt x="2616" y="6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5320" y="1880"/>
              <a:ext cx="320" cy="319"/>
            </a:xfrm>
            <a:prstGeom prst="ellipse">
              <a:avLst/>
            </a:prstGeom>
            <a:solidFill>
              <a:srgbClr val="B3897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2139" y="2108"/>
              <a:ext cx="3400" cy="547"/>
            </a:xfrm>
            <a:custGeom>
              <a:avLst/>
              <a:gdLst/>
              <a:ahLst/>
              <a:cxnLst/>
              <a:rect l="l" t="t" r="r" b="b"/>
              <a:pathLst>
                <a:path w="1986" h="318" extrusionOk="0">
                  <a:moveTo>
                    <a:pt x="1979" y="0"/>
                  </a:moveTo>
                  <a:cubicBezTo>
                    <a:pt x="1982" y="10"/>
                    <a:pt x="1984" y="20"/>
                    <a:pt x="1984" y="29"/>
                  </a:cubicBezTo>
                  <a:cubicBezTo>
                    <a:pt x="1984" y="69"/>
                    <a:pt x="1957" y="106"/>
                    <a:pt x="1906" y="141"/>
                  </a:cubicBezTo>
                  <a:cubicBezTo>
                    <a:pt x="1756" y="244"/>
                    <a:pt x="1404" y="316"/>
                    <a:pt x="993" y="316"/>
                  </a:cubicBezTo>
                  <a:cubicBezTo>
                    <a:pt x="719" y="316"/>
                    <a:pt x="471" y="284"/>
                    <a:pt x="292" y="232"/>
                  </a:cubicBezTo>
                  <a:cubicBezTo>
                    <a:pt x="202" y="206"/>
                    <a:pt x="130" y="175"/>
                    <a:pt x="80" y="141"/>
                  </a:cubicBezTo>
                  <a:cubicBezTo>
                    <a:pt x="29" y="106"/>
                    <a:pt x="2" y="69"/>
                    <a:pt x="2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70"/>
                    <a:pt x="28" y="108"/>
                    <a:pt x="78" y="142"/>
                  </a:cubicBezTo>
                  <a:cubicBezTo>
                    <a:pt x="229" y="246"/>
                    <a:pt x="582" y="318"/>
                    <a:pt x="993" y="318"/>
                  </a:cubicBezTo>
                  <a:cubicBezTo>
                    <a:pt x="1267" y="318"/>
                    <a:pt x="1515" y="286"/>
                    <a:pt x="1695" y="234"/>
                  </a:cubicBezTo>
                  <a:cubicBezTo>
                    <a:pt x="1785" y="208"/>
                    <a:pt x="1857" y="177"/>
                    <a:pt x="1908" y="142"/>
                  </a:cubicBezTo>
                  <a:cubicBezTo>
                    <a:pt x="1958" y="108"/>
                    <a:pt x="1986" y="70"/>
                    <a:pt x="1986" y="29"/>
                  </a:cubicBezTo>
                  <a:cubicBezTo>
                    <a:pt x="1986" y="19"/>
                    <a:pt x="1984" y="9"/>
                    <a:pt x="1981" y="0"/>
                  </a:cubicBezTo>
                  <a:lnTo>
                    <a:pt x="1979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4484" y="2120"/>
              <a:ext cx="83" cy="83"/>
            </a:xfrm>
            <a:prstGeom prst="ellipse">
              <a:avLst/>
            </a:prstGeom>
            <a:solidFill>
              <a:srgbClr val="C7725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09" name="Google Shape;309;p4"/>
            <p:cNvSpPr/>
            <p:nvPr/>
          </p:nvSpPr>
          <p:spPr>
            <a:xfrm>
              <a:off x="3495" y="2548"/>
              <a:ext cx="55" cy="55"/>
            </a:xfrm>
            <a:prstGeom prst="ellipse">
              <a:avLst/>
            </a:prstGeom>
            <a:solidFill>
              <a:srgbClr val="EF39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10" name="Google Shape;310;p4"/>
            <p:cNvSpPr/>
            <p:nvPr/>
          </p:nvSpPr>
          <p:spPr>
            <a:xfrm>
              <a:off x="2970" y="2251"/>
              <a:ext cx="118" cy="119"/>
            </a:xfrm>
            <a:prstGeom prst="ellipse">
              <a:avLst/>
            </a:prstGeom>
            <a:solidFill>
              <a:srgbClr val="F263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4796" y="2327"/>
              <a:ext cx="91" cy="91"/>
            </a:xfrm>
            <a:prstGeom prst="ellipse">
              <a:avLst/>
            </a:prstGeom>
            <a:solidFill>
              <a:srgbClr val="426EB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12" name="Google Shape;312;p4"/>
            <p:cNvSpPr/>
            <p:nvPr/>
          </p:nvSpPr>
          <p:spPr>
            <a:xfrm>
              <a:off x="1573" y="1944"/>
              <a:ext cx="156" cy="156"/>
            </a:xfrm>
            <a:prstGeom prst="ellipse">
              <a:avLst/>
            </a:prstGeom>
            <a:solidFill>
              <a:srgbClr val="80ACD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13" name="Google Shape;313;p4"/>
            <p:cNvSpPr/>
            <p:nvPr/>
          </p:nvSpPr>
          <p:spPr>
            <a:xfrm>
              <a:off x="5799" y="2521"/>
              <a:ext cx="147" cy="146"/>
            </a:xfrm>
            <a:prstGeom prst="ellipse">
              <a:avLst/>
            </a:prstGeom>
            <a:solidFill>
              <a:srgbClr val="4160A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14" name="Google Shape;314;p4"/>
            <p:cNvSpPr/>
            <p:nvPr/>
          </p:nvSpPr>
          <p:spPr>
            <a:xfrm>
              <a:off x="1951" y="2287"/>
              <a:ext cx="266" cy="266"/>
            </a:xfrm>
            <a:prstGeom prst="ellipse">
              <a:avLst/>
            </a:prstGeom>
            <a:solidFill>
              <a:srgbClr val="C19BC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1782" y="2301"/>
              <a:ext cx="606" cy="245"/>
            </a:xfrm>
            <a:custGeom>
              <a:avLst/>
              <a:gdLst/>
              <a:ahLst/>
              <a:cxnLst/>
              <a:rect l="l" t="t" r="r" b="b"/>
              <a:pathLst>
                <a:path w="354" h="143" extrusionOk="0">
                  <a:moveTo>
                    <a:pt x="349" y="13"/>
                  </a:moveTo>
                  <a:cubicBezTo>
                    <a:pt x="345" y="0"/>
                    <a:pt x="298" y="4"/>
                    <a:pt x="236" y="20"/>
                  </a:cubicBezTo>
                  <a:cubicBezTo>
                    <a:pt x="239" y="24"/>
                    <a:pt x="242" y="28"/>
                    <a:pt x="245" y="33"/>
                  </a:cubicBezTo>
                  <a:cubicBezTo>
                    <a:pt x="264" y="30"/>
                    <a:pt x="277" y="31"/>
                    <a:pt x="279" y="36"/>
                  </a:cubicBezTo>
                  <a:cubicBezTo>
                    <a:pt x="282" y="45"/>
                    <a:pt x="239" y="68"/>
                    <a:pt x="182" y="87"/>
                  </a:cubicBezTo>
                  <a:cubicBezTo>
                    <a:pt x="126" y="106"/>
                    <a:pt x="78" y="113"/>
                    <a:pt x="75" y="103"/>
                  </a:cubicBezTo>
                  <a:cubicBezTo>
                    <a:pt x="73" y="98"/>
                    <a:pt x="83" y="90"/>
                    <a:pt x="100" y="81"/>
                  </a:cubicBezTo>
                  <a:cubicBezTo>
                    <a:pt x="100" y="77"/>
                    <a:pt x="99" y="73"/>
                    <a:pt x="99" y="69"/>
                  </a:cubicBezTo>
                  <a:cubicBezTo>
                    <a:pt x="99" y="68"/>
                    <a:pt x="99" y="66"/>
                    <a:pt x="100" y="64"/>
                  </a:cubicBezTo>
                  <a:cubicBezTo>
                    <a:pt x="40" y="89"/>
                    <a:pt x="0" y="114"/>
                    <a:pt x="4" y="126"/>
                  </a:cubicBezTo>
                  <a:cubicBezTo>
                    <a:pt x="10" y="143"/>
                    <a:pt x="91" y="130"/>
                    <a:pt x="186" y="99"/>
                  </a:cubicBezTo>
                  <a:cubicBezTo>
                    <a:pt x="282" y="68"/>
                    <a:pt x="354" y="29"/>
                    <a:pt x="349" y="13"/>
                  </a:cubicBezTo>
                  <a:close/>
                </a:path>
              </a:pathLst>
            </a:custGeom>
            <a:solidFill>
              <a:srgbClr val="AB7AB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3433" y="1717"/>
              <a:ext cx="825" cy="829"/>
            </a:xfrm>
            <a:prstGeom prst="ellipse">
              <a:avLst/>
            </a:prstGeom>
            <a:solidFill>
              <a:srgbClr val="F480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3456" y="1739"/>
              <a:ext cx="780" cy="783"/>
            </a:xfrm>
            <a:prstGeom prst="ellipse">
              <a:avLst/>
            </a:prstGeom>
            <a:solidFill>
              <a:srgbClr val="FFD74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3692" y="1804"/>
              <a:ext cx="99" cy="78"/>
            </a:xfrm>
            <a:custGeom>
              <a:avLst/>
              <a:gdLst/>
              <a:ahLst/>
              <a:cxnLst/>
              <a:rect l="l" t="t" r="r" b="b"/>
              <a:pathLst>
                <a:path w="58" h="45" extrusionOk="0">
                  <a:moveTo>
                    <a:pt x="33" y="0"/>
                  </a:moveTo>
                  <a:cubicBezTo>
                    <a:pt x="29" y="0"/>
                    <a:pt x="25" y="1"/>
                    <a:pt x="20" y="3"/>
                  </a:cubicBezTo>
                  <a:cubicBezTo>
                    <a:pt x="7" y="8"/>
                    <a:pt x="0" y="22"/>
                    <a:pt x="4" y="33"/>
                  </a:cubicBezTo>
                  <a:cubicBezTo>
                    <a:pt x="7" y="40"/>
                    <a:pt x="15" y="45"/>
                    <a:pt x="25" y="45"/>
                  </a:cubicBezTo>
                  <a:cubicBezTo>
                    <a:pt x="29" y="45"/>
                    <a:pt x="33" y="44"/>
                    <a:pt x="37" y="42"/>
                  </a:cubicBezTo>
                  <a:cubicBezTo>
                    <a:pt x="50" y="36"/>
                    <a:pt x="58" y="23"/>
                    <a:pt x="53" y="12"/>
                  </a:cubicBezTo>
                  <a:cubicBezTo>
                    <a:pt x="50" y="5"/>
                    <a:pt x="42" y="0"/>
                    <a:pt x="33" y="0"/>
                  </a:cubicBezTo>
                </a:path>
              </a:pathLst>
            </a:custGeom>
            <a:solidFill>
              <a:srgbClr val="F9B02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3490" y="1944"/>
              <a:ext cx="164" cy="192"/>
            </a:xfrm>
            <a:custGeom>
              <a:avLst/>
              <a:gdLst/>
              <a:ahLst/>
              <a:cxnLst/>
              <a:rect l="l" t="t" r="r" b="b"/>
              <a:pathLst>
                <a:path w="96" h="112" extrusionOk="0">
                  <a:moveTo>
                    <a:pt x="52" y="0"/>
                  </a:moveTo>
                  <a:cubicBezTo>
                    <a:pt x="31" y="0"/>
                    <a:pt x="11" y="20"/>
                    <a:pt x="6" y="48"/>
                  </a:cubicBezTo>
                  <a:cubicBezTo>
                    <a:pt x="0" y="79"/>
                    <a:pt x="15" y="107"/>
                    <a:pt x="38" y="111"/>
                  </a:cubicBezTo>
                  <a:cubicBezTo>
                    <a:pt x="40" y="111"/>
                    <a:pt x="42" y="112"/>
                    <a:pt x="44" y="112"/>
                  </a:cubicBezTo>
                  <a:cubicBezTo>
                    <a:pt x="65" y="112"/>
                    <a:pt x="85" y="92"/>
                    <a:pt x="90" y="64"/>
                  </a:cubicBezTo>
                  <a:cubicBezTo>
                    <a:pt x="96" y="33"/>
                    <a:pt x="81" y="5"/>
                    <a:pt x="58" y="1"/>
                  </a:cubicBezTo>
                  <a:cubicBezTo>
                    <a:pt x="56" y="1"/>
                    <a:pt x="54" y="0"/>
                    <a:pt x="52" y="0"/>
                  </a:cubicBezTo>
                </a:path>
              </a:pathLst>
            </a:custGeom>
            <a:solidFill>
              <a:srgbClr val="F9B02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3937" y="1880"/>
              <a:ext cx="130" cy="110"/>
            </a:xfrm>
            <a:custGeom>
              <a:avLst/>
              <a:gdLst/>
              <a:ahLst/>
              <a:cxnLst/>
              <a:rect l="l" t="t" r="r" b="b"/>
              <a:pathLst>
                <a:path w="76" h="64" extrusionOk="0">
                  <a:moveTo>
                    <a:pt x="34" y="0"/>
                  </a:moveTo>
                  <a:cubicBezTo>
                    <a:pt x="24" y="0"/>
                    <a:pt x="15" y="5"/>
                    <a:pt x="10" y="13"/>
                  </a:cubicBezTo>
                  <a:cubicBezTo>
                    <a:pt x="0" y="27"/>
                    <a:pt x="5" y="47"/>
                    <a:pt x="21" y="58"/>
                  </a:cubicBezTo>
                  <a:cubicBezTo>
                    <a:pt x="27" y="62"/>
                    <a:pt x="35" y="64"/>
                    <a:pt x="42" y="64"/>
                  </a:cubicBezTo>
                  <a:cubicBezTo>
                    <a:pt x="52" y="64"/>
                    <a:pt x="61" y="60"/>
                    <a:pt x="67" y="52"/>
                  </a:cubicBezTo>
                  <a:cubicBezTo>
                    <a:pt x="76" y="38"/>
                    <a:pt x="71" y="18"/>
                    <a:pt x="56" y="7"/>
                  </a:cubicBezTo>
                  <a:cubicBezTo>
                    <a:pt x="49" y="3"/>
                    <a:pt x="41" y="0"/>
                    <a:pt x="34" y="0"/>
                  </a:cubicBezTo>
                </a:path>
              </a:pathLst>
            </a:custGeom>
            <a:solidFill>
              <a:srgbClr val="F9B02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3933" y="2086"/>
              <a:ext cx="45" cy="45"/>
            </a:xfrm>
            <a:prstGeom prst="ellipse">
              <a:avLst/>
            </a:prstGeom>
            <a:solidFill>
              <a:srgbClr val="F9B02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3772" y="2117"/>
              <a:ext cx="137" cy="137"/>
            </a:xfrm>
            <a:prstGeom prst="ellipse">
              <a:avLst/>
            </a:prstGeom>
            <a:solidFill>
              <a:srgbClr val="F9B02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3834" y="2127"/>
              <a:ext cx="402" cy="395"/>
            </a:xfrm>
            <a:custGeom>
              <a:avLst/>
              <a:gdLst/>
              <a:ahLst/>
              <a:cxnLst/>
              <a:rect l="l" t="t" r="r" b="b"/>
              <a:pathLst>
                <a:path w="235" h="230" extrusionOk="0">
                  <a:moveTo>
                    <a:pt x="7" y="230"/>
                  </a:moveTo>
                  <a:cubicBezTo>
                    <a:pt x="7" y="230"/>
                    <a:pt x="7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moveTo>
                    <a:pt x="6" y="230"/>
                  </a:moveTo>
                  <a:cubicBezTo>
                    <a:pt x="6" y="230"/>
                    <a:pt x="6" y="230"/>
                    <a:pt x="7" y="230"/>
                  </a:cubicBezTo>
                  <a:cubicBezTo>
                    <a:pt x="6" y="230"/>
                    <a:pt x="6" y="230"/>
                    <a:pt x="6" y="230"/>
                  </a:cubicBezTo>
                  <a:moveTo>
                    <a:pt x="6" y="230"/>
                  </a:moveTo>
                  <a:cubicBezTo>
                    <a:pt x="6" y="230"/>
                    <a:pt x="6" y="230"/>
                    <a:pt x="6" y="230"/>
                  </a:cubicBezTo>
                  <a:cubicBezTo>
                    <a:pt x="6" y="230"/>
                    <a:pt x="6" y="230"/>
                    <a:pt x="6" y="230"/>
                  </a:cubicBezTo>
                  <a:moveTo>
                    <a:pt x="6" y="230"/>
                  </a:moveTo>
                  <a:cubicBezTo>
                    <a:pt x="6" y="230"/>
                    <a:pt x="6" y="230"/>
                    <a:pt x="6" y="230"/>
                  </a:cubicBezTo>
                  <a:cubicBezTo>
                    <a:pt x="6" y="230"/>
                    <a:pt x="6" y="230"/>
                    <a:pt x="6" y="230"/>
                  </a:cubicBezTo>
                  <a:moveTo>
                    <a:pt x="5" y="230"/>
                  </a:moveTo>
                  <a:cubicBezTo>
                    <a:pt x="5" y="230"/>
                    <a:pt x="5" y="230"/>
                    <a:pt x="6" y="230"/>
                  </a:cubicBezTo>
                  <a:cubicBezTo>
                    <a:pt x="5" y="230"/>
                    <a:pt x="5" y="230"/>
                    <a:pt x="5" y="230"/>
                  </a:cubicBezTo>
                  <a:moveTo>
                    <a:pt x="5" y="230"/>
                  </a:moveTo>
                  <a:cubicBezTo>
                    <a:pt x="5" y="230"/>
                    <a:pt x="5" y="230"/>
                    <a:pt x="5" y="230"/>
                  </a:cubicBezTo>
                  <a:cubicBezTo>
                    <a:pt x="5" y="230"/>
                    <a:pt x="5" y="230"/>
                    <a:pt x="5" y="230"/>
                  </a:cubicBezTo>
                  <a:moveTo>
                    <a:pt x="4" y="230"/>
                  </a:moveTo>
                  <a:cubicBezTo>
                    <a:pt x="5" y="230"/>
                    <a:pt x="5" y="230"/>
                    <a:pt x="5" y="230"/>
                  </a:cubicBezTo>
                  <a:cubicBezTo>
                    <a:pt x="5" y="230"/>
                    <a:pt x="5" y="230"/>
                    <a:pt x="4" y="230"/>
                  </a:cubicBezTo>
                  <a:moveTo>
                    <a:pt x="4" y="230"/>
                  </a:moveTo>
                  <a:cubicBezTo>
                    <a:pt x="4" y="230"/>
                    <a:pt x="4" y="230"/>
                    <a:pt x="4" y="230"/>
                  </a:cubicBezTo>
                  <a:cubicBezTo>
                    <a:pt x="4" y="230"/>
                    <a:pt x="4" y="230"/>
                    <a:pt x="4" y="230"/>
                  </a:cubicBezTo>
                  <a:moveTo>
                    <a:pt x="4" y="230"/>
                  </a:moveTo>
                  <a:cubicBezTo>
                    <a:pt x="4" y="230"/>
                    <a:pt x="4" y="230"/>
                    <a:pt x="4" y="230"/>
                  </a:cubicBezTo>
                  <a:cubicBezTo>
                    <a:pt x="4" y="230"/>
                    <a:pt x="4" y="230"/>
                    <a:pt x="4" y="230"/>
                  </a:cubicBezTo>
                  <a:moveTo>
                    <a:pt x="3" y="230"/>
                  </a:moveTo>
                  <a:cubicBezTo>
                    <a:pt x="3" y="230"/>
                    <a:pt x="4" y="230"/>
                    <a:pt x="4" y="230"/>
                  </a:cubicBezTo>
                  <a:cubicBezTo>
                    <a:pt x="4" y="230"/>
                    <a:pt x="3" y="230"/>
                    <a:pt x="3" y="230"/>
                  </a:cubicBezTo>
                  <a:moveTo>
                    <a:pt x="3" y="230"/>
                  </a:moveTo>
                  <a:cubicBezTo>
                    <a:pt x="3" y="230"/>
                    <a:pt x="3" y="230"/>
                    <a:pt x="3" y="230"/>
                  </a:cubicBezTo>
                  <a:cubicBezTo>
                    <a:pt x="3" y="230"/>
                    <a:pt x="3" y="230"/>
                    <a:pt x="3" y="230"/>
                  </a:cubicBezTo>
                  <a:moveTo>
                    <a:pt x="3" y="230"/>
                  </a:moveTo>
                  <a:cubicBezTo>
                    <a:pt x="3" y="230"/>
                    <a:pt x="3" y="230"/>
                    <a:pt x="3" y="230"/>
                  </a:cubicBezTo>
                  <a:cubicBezTo>
                    <a:pt x="3" y="230"/>
                    <a:pt x="3" y="230"/>
                    <a:pt x="3" y="230"/>
                  </a:cubicBezTo>
                  <a:moveTo>
                    <a:pt x="2" y="230"/>
                  </a:moveTo>
                  <a:cubicBezTo>
                    <a:pt x="2" y="230"/>
                    <a:pt x="2" y="230"/>
                    <a:pt x="3" y="230"/>
                  </a:cubicBezTo>
                  <a:cubicBezTo>
                    <a:pt x="2" y="230"/>
                    <a:pt x="2" y="230"/>
                    <a:pt x="2" y="230"/>
                  </a:cubicBezTo>
                  <a:moveTo>
                    <a:pt x="2" y="230"/>
                  </a:moveTo>
                  <a:cubicBezTo>
                    <a:pt x="2" y="230"/>
                    <a:pt x="2" y="230"/>
                    <a:pt x="2" y="230"/>
                  </a:cubicBezTo>
                  <a:cubicBezTo>
                    <a:pt x="2" y="230"/>
                    <a:pt x="2" y="230"/>
                    <a:pt x="2" y="230"/>
                  </a:cubicBezTo>
                  <a:moveTo>
                    <a:pt x="2" y="230"/>
                  </a:moveTo>
                  <a:cubicBezTo>
                    <a:pt x="2" y="230"/>
                    <a:pt x="2" y="230"/>
                    <a:pt x="2" y="230"/>
                  </a:cubicBezTo>
                  <a:cubicBezTo>
                    <a:pt x="2" y="230"/>
                    <a:pt x="2" y="230"/>
                    <a:pt x="2" y="230"/>
                  </a:cubicBezTo>
                  <a:moveTo>
                    <a:pt x="1" y="230"/>
                  </a:moveTo>
                  <a:cubicBezTo>
                    <a:pt x="1" y="230"/>
                    <a:pt x="1" y="230"/>
                    <a:pt x="1" y="230"/>
                  </a:cubicBezTo>
                  <a:cubicBezTo>
                    <a:pt x="1" y="230"/>
                    <a:pt x="1" y="230"/>
                    <a:pt x="1" y="230"/>
                  </a:cubicBezTo>
                  <a:moveTo>
                    <a:pt x="1" y="230"/>
                  </a:moveTo>
                  <a:cubicBezTo>
                    <a:pt x="1" y="230"/>
                    <a:pt x="1" y="230"/>
                    <a:pt x="1" y="230"/>
                  </a:cubicBezTo>
                  <a:cubicBezTo>
                    <a:pt x="1" y="230"/>
                    <a:pt x="1" y="230"/>
                    <a:pt x="1" y="230"/>
                  </a:cubicBezTo>
                  <a:moveTo>
                    <a:pt x="0" y="230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30"/>
                    <a:pt x="0" y="230"/>
                    <a:pt x="0" y="230"/>
                  </a:cubicBezTo>
                  <a:moveTo>
                    <a:pt x="0" y="230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30"/>
                    <a:pt x="0" y="230"/>
                    <a:pt x="0" y="230"/>
                  </a:cubicBezTo>
                  <a:moveTo>
                    <a:pt x="235" y="2"/>
                  </a:moveTo>
                  <a:cubicBezTo>
                    <a:pt x="235" y="2"/>
                    <a:pt x="235" y="2"/>
                    <a:pt x="235" y="2"/>
                  </a:cubicBezTo>
                  <a:cubicBezTo>
                    <a:pt x="235" y="2"/>
                    <a:pt x="235" y="2"/>
                    <a:pt x="235" y="2"/>
                  </a:cubicBezTo>
                  <a:cubicBezTo>
                    <a:pt x="235" y="2"/>
                    <a:pt x="235" y="2"/>
                    <a:pt x="235" y="2"/>
                  </a:cubicBezTo>
                  <a:moveTo>
                    <a:pt x="235" y="2"/>
                  </a:moveTo>
                  <a:cubicBezTo>
                    <a:pt x="235" y="2"/>
                    <a:pt x="235" y="2"/>
                    <a:pt x="235" y="2"/>
                  </a:cubicBezTo>
                  <a:cubicBezTo>
                    <a:pt x="235" y="2"/>
                    <a:pt x="235" y="2"/>
                    <a:pt x="235" y="2"/>
                  </a:cubicBezTo>
                  <a:moveTo>
                    <a:pt x="235" y="1"/>
                  </a:moveTo>
                  <a:cubicBezTo>
                    <a:pt x="235" y="1"/>
                    <a:pt x="235" y="1"/>
                    <a:pt x="235" y="2"/>
                  </a:cubicBezTo>
                  <a:cubicBezTo>
                    <a:pt x="235" y="1"/>
                    <a:pt x="235" y="1"/>
                    <a:pt x="235" y="1"/>
                  </a:cubicBezTo>
                  <a:moveTo>
                    <a:pt x="235" y="1"/>
                  </a:moveTo>
                  <a:cubicBezTo>
                    <a:pt x="235" y="1"/>
                    <a:pt x="235" y="1"/>
                    <a:pt x="235" y="1"/>
                  </a:cubicBezTo>
                  <a:cubicBezTo>
                    <a:pt x="235" y="1"/>
                    <a:pt x="235" y="1"/>
                    <a:pt x="235" y="1"/>
                  </a:cubicBezTo>
                  <a:moveTo>
                    <a:pt x="235" y="1"/>
                  </a:moveTo>
                  <a:cubicBezTo>
                    <a:pt x="235" y="1"/>
                    <a:pt x="235" y="1"/>
                    <a:pt x="235" y="1"/>
                  </a:cubicBezTo>
                  <a:cubicBezTo>
                    <a:pt x="235" y="1"/>
                    <a:pt x="235" y="1"/>
                    <a:pt x="235" y="1"/>
                  </a:cubicBezTo>
                  <a:moveTo>
                    <a:pt x="235" y="0"/>
                  </a:moveTo>
                  <a:cubicBezTo>
                    <a:pt x="235" y="0"/>
                    <a:pt x="235" y="0"/>
                    <a:pt x="235" y="0"/>
                  </a:cubicBezTo>
                  <a:cubicBezTo>
                    <a:pt x="235" y="0"/>
                    <a:pt x="235" y="0"/>
                    <a:pt x="235" y="0"/>
                  </a:cubicBezTo>
                  <a:moveTo>
                    <a:pt x="235" y="0"/>
                  </a:moveTo>
                  <a:cubicBezTo>
                    <a:pt x="235" y="0"/>
                    <a:pt x="235" y="0"/>
                    <a:pt x="235" y="0"/>
                  </a:cubicBezTo>
                  <a:cubicBezTo>
                    <a:pt x="235" y="0"/>
                    <a:pt x="235" y="0"/>
                    <a:pt x="235" y="0"/>
                  </a:cubicBezTo>
                </a:path>
              </a:pathLst>
            </a:custGeom>
            <a:solidFill>
              <a:srgbClr val="F159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24" name="Google Shape;324;p4"/>
            <p:cNvSpPr/>
            <p:nvPr/>
          </p:nvSpPr>
          <p:spPr>
            <a:xfrm>
              <a:off x="3613" y="1940"/>
              <a:ext cx="623" cy="582"/>
            </a:xfrm>
            <a:custGeom>
              <a:avLst/>
              <a:gdLst/>
              <a:ahLst/>
              <a:cxnLst/>
              <a:rect l="l" t="t" r="r" b="b"/>
              <a:pathLst>
                <a:path w="364" h="339" extrusionOk="0">
                  <a:moveTo>
                    <a:pt x="335" y="0"/>
                  </a:moveTo>
                  <a:cubicBezTo>
                    <a:pt x="341" y="21"/>
                    <a:pt x="344" y="43"/>
                    <a:pt x="344" y="65"/>
                  </a:cubicBezTo>
                  <a:cubicBezTo>
                    <a:pt x="344" y="100"/>
                    <a:pt x="337" y="132"/>
                    <a:pt x="324" y="162"/>
                  </a:cubicBezTo>
                  <a:cubicBezTo>
                    <a:pt x="324" y="161"/>
                    <a:pt x="324" y="161"/>
                    <a:pt x="324" y="161"/>
                  </a:cubicBezTo>
                  <a:cubicBezTo>
                    <a:pt x="318" y="157"/>
                    <a:pt x="312" y="155"/>
                    <a:pt x="304" y="155"/>
                  </a:cubicBezTo>
                  <a:cubicBezTo>
                    <a:pt x="289" y="155"/>
                    <a:pt x="270" y="164"/>
                    <a:pt x="256" y="181"/>
                  </a:cubicBezTo>
                  <a:cubicBezTo>
                    <a:pt x="235" y="205"/>
                    <a:pt x="231" y="237"/>
                    <a:pt x="247" y="251"/>
                  </a:cubicBezTo>
                  <a:cubicBezTo>
                    <a:pt x="249" y="252"/>
                    <a:pt x="251" y="253"/>
                    <a:pt x="253" y="254"/>
                  </a:cubicBezTo>
                  <a:cubicBezTo>
                    <a:pt x="219" y="282"/>
                    <a:pt x="177" y="301"/>
                    <a:pt x="131" y="308"/>
                  </a:cubicBezTo>
                  <a:cubicBezTo>
                    <a:pt x="135" y="297"/>
                    <a:pt x="122" y="281"/>
                    <a:pt x="101" y="274"/>
                  </a:cubicBezTo>
                  <a:cubicBezTo>
                    <a:pt x="94" y="271"/>
                    <a:pt x="86" y="270"/>
                    <a:pt x="80" y="270"/>
                  </a:cubicBezTo>
                  <a:cubicBezTo>
                    <a:pt x="68" y="270"/>
                    <a:pt x="58" y="274"/>
                    <a:pt x="56" y="282"/>
                  </a:cubicBezTo>
                  <a:cubicBezTo>
                    <a:pt x="52" y="291"/>
                    <a:pt x="60" y="303"/>
                    <a:pt x="73" y="311"/>
                  </a:cubicBezTo>
                  <a:cubicBezTo>
                    <a:pt x="47" y="309"/>
                    <a:pt x="23" y="303"/>
                    <a:pt x="0" y="294"/>
                  </a:cubicBezTo>
                  <a:cubicBezTo>
                    <a:pt x="36" y="321"/>
                    <a:pt x="81" y="338"/>
                    <a:pt x="129" y="339"/>
                  </a:cubicBezTo>
                  <a:cubicBezTo>
                    <a:pt x="129" y="339"/>
                    <a:pt x="129" y="339"/>
                    <a:pt x="129" y="339"/>
                  </a:cubicBezTo>
                  <a:cubicBezTo>
                    <a:pt x="129" y="339"/>
                    <a:pt x="129" y="339"/>
                    <a:pt x="129" y="339"/>
                  </a:cubicBezTo>
                  <a:cubicBezTo>
                    <a:pt x="129" y="339"/>
                    <a:pt x="129" y="339"/>
                    <a:pt x="129" y="339"/>
                  </a:cubicBezTo>
                  <a:cubicBezTo>
                    <a:pt x="129" y="339"/>
                    <a:pt x="130" y="339"/>
                    <a:pt x="130" y="339"/>
                  </a:cubicBezTo>
                  <a:cubicBezTo>
                    <a:pt x="130" y="339"/>
                    <a:pt x="130" y="339"/>
                    <a:pt x="130" y="339"/>
                  </a:cubicBezTo>
                  <a:cubicBezTo>
                    <a:pt x="130" y="339"/>
                    <a:pt x="130" y="339"/>
                    <a:pt x="130" y="339"/>
                  </a:cubicBezTo>
                  <a:cubicBezTo>
                    <a:pt x="130" y="339"/>
                    <a:pt x="130" y="339"/>
                    <a:pt x="130" y="339"/>
                  </a:cubicBezTo>
                  <a:cubicBezTo>
                    <a:pt x="130" y="339"/>
                    <a:pt x="131" y="339"/>
                    <a:pt x="131" y="339"/>
                  </a:cubicBezTo>
                  <a:cubicBezTo>
                    <a:pt x="131" y="339"/>
                    <a:pt x="131" y="339"/>
                    <a:pt x="131" y="339"/>
                  </a:cubicBezTo>
                  <a:cubicBezTo>
                    <a:pt x="131" y="339"/>
                    <a:pt x="131" y="339"/>
                    <a:pt x="131" y="339"/>
                  </a:cubicBezTo>
                  <a:cubicBezTo>
                    <a:pt x="131" y="339"/>
                    <a:pt x="131" y="339"/>
                    <a:pt x="131" y="339"/>
                  </a:cubicBezTo>
                  <a:cubicBezTo>
                    <a:pt x="131" y="339"/>
                    <a:pt x="131" y="339"/>
                    <a:pt x="131" y="339"/>
                  </a:cubicBezTo>
                  <a:cubicBezTo>
                    <a:pt x="131" y="339"/>
                    <a:pt x="131" y="339"/>
                    <a:pt x="132" y="339"/>
                  </a:cubicBezTo>
                  <a:cubicBezTo>
                    <a:pt x="132" y="339"/>
                    <a:pt x="132" y="339"/>
                    <a:pt x="132" y="339"/>
                  </a:cubicBezTo>
                  <a:cubicBezTo>
                    <a:pt x="132" y="339"/>
                    <a:pt x="132" y="339"/>
                    <a:pt x="132" y="339"/>
                  </a:cubicBezTo>
                  <a:cubicBezTo>
                    <a:pt x="132" y="339"/>
                    <a:pt x="132" y="339"/>
                    <a:pt x="132" y="339"/>
                  </a:cubicBezTo>
                  <a:cubicBezTo>
                    <a:pt x="132" y="339"/>
                    <a:pt x="132" y="339"/>
                    <a:pt x="132" y="339"/>
                  </a:cubicBezTo>
                  <a:cubicBezTo>
                    <a:pt x="132" y="339"/>
                    <a:pt x="132" y="339"/>
                    <a:pt x="132" y="339"/>
                  </a:cubicBezTo>
                  <a:cubicBezTo>
                    <a:pt x="132" y="339"/>
                    <a:pt x="133" y="339"/>
                    <a:pt x="133" y="339"/>
                  </a:cubicBezTo>
                  <a:cubicBezTo>
                    <a:pt x="133" y="339"/>
                    <a:pt x="133" y="339"/>
                    <a:pt x="133" y="339"/>
                  </a:cubicBezTo>
                  <a:cubicBezTo>
                    <a:pt x="133" y="339"/>
                    <a:pt x="133" y="339"/>
                    <a:pt x="133" y="339"/>
                  </a:cubicBezTo>
                  <a:cubicBezTo>
                    <a:pt x="133" y="339"/>
                    <a:pt x="133" y="339"/>
                    <a:pt x="133" y="339"/>
                  </a:cubicBezTo>
                  <a:cubicBezTo>
                    <a:pt x="133" y="339"/>
                    <a:pt x="133" y="339"/>
                    <a:pt x="133" y="339"/>
                  </a:cubicBezTo>
                  <a:cubicBezTo>
                    <a:pt x="133" y="339"/>
                    <a:pt x="133" y="339"/>
                    <a:pt x="133" y="339"/>
                  </a:cubicBezTo>
                  <a:cubicBezTo>
                    <a:pt x="134" y="339"/>
                    <a:pt x="134" y="339"/>
                    <a:pt x="134" y="339"/>
                  </a:cubicBezTo>
                  <a:cubicBezTo>
                    <a:pt x="134" y="339"/>
                    <a:pt x="134" y="339"/>
                    <a:pt x="134" y="339"/>
                  </a:cubicBezTo>
                  <a:cubicBezTo>
                    <a:pt x="134" y="339"/>
                    <a:pt x="134" y="339"/>
                    <a:pt x="134" y="339"/>
                  </a:cubicBezTo>
                  <a:cubicBezTo>
                    <a:pt x="134" y="339"/>
                    <a:pt x="134" y="339"/>
                    <a:pt x="134" y="339"/>
                  </a:cubicBezTo>
                  <a:cubicBezTo>
                    <a:pt x="134" y="339"/>
                    <a:pt x="134" y="339"/>
                    <a:pt x="135" y="339"/>
                  </a:cubicBezTo>
                  <a:cubicBezTo>
                    <a:pt x="135" y="339"/>
                    <a:pt x="135" y="339"/>
                    <a:pt x="135" y="339"/>
                  </a:cubicBezTo>
                  <a:cubicBezTo>
                    <a:pt x="135" y="339"/>
                    <a:pt x="135" y="339"/>
                    <a:pt x="135" y="339"/>
                  </a:cubicBezTo>
                  <a:cubicBezTo>
                    <a:pt x="135" y="339"/>
                    <a:pt x="135" y="339"/>
                    <a:pt x="135" y="339"/>
                  </a:cubicBezTo>
                  <a:cubicBezTo>
                    <a:pt x="135" y="339"/>
                    <a:pt x="135" y="339"/>
                    <a:pt x="135" y="339"/>
                  </a:cubicBezTo>
                  <a:cubicBezTo>
                    <a:pt x="135" y="339"/>
                    <a:pt x="135" y="339"/>
                    <a:pt x="135" y="339"/>
                  </a:cubicBezTo>
                  <a:cubicBezTo>
                    <a:pt x="135" y="339"/>
                    <a:pt x="135" y="339"/>
                    <a:pt x="136" y="339"/>
                  </a:cubicBezTo>
                  <a:cubicBezTo>
                    <a:pt x="136" y="339"/>
                    <a:pt x="136" y="339"/>
                    <a:pt x="136" y="339"/>
                  </a:cubicBezTo>
                  <a:cubicBezTo>
                    <a:pt x="136" y="339"/>
                    <a:pt x="136" y="339"/>
                    <a:pt x="136" y="339"/>
                  </a:cubicBezTo>
                  <a:cubicBezTo>
                    <a:pt x="136" y="339"/>
                    <a:pt x="136" y="339"/>
                    <a:pt x="136" y="339"/>
                  </a:cubicBezTo>
                  <a:cubicBezTo>
                    <a:pt x="262" y="339"/>
                    <a:pt x="364" y="237"/>
                    <a:pt x="364" y="111"/>
                  </a:cubicBezTo>
                  <a:cubicBezTo>
                    <a:pt x="364" y="111"/>
                    <a:pt x="364" y="111"/>
                    <a:pt x="364" y="111"/>
                  </a:cubicBezTo>
                  <a:cubicBezTo>
                    <a:pt x="364" y="111"/>
                    <a:pt x="364" y="111"/>
                    <a:pt x="364" y="111"/>
                  </a:cubicBezTo>
                  <a:cubicBezTo>
                    <a:pt x="364" y="111"/>
                    <a:pt x="364" y="111"/>
                    <a:pt x="364" y="111"/>
                  </a:cubicBezTo>
                  <a:cubicBezTo>
                    <a:pt x="364" y="111"/>
                    <a:pt x="364" y="111"/>
                    <a:pt x="364" y="111"/>
                  </a:cubicBezTo>
                  <a:cubicBezTo>
                    <a:pt x="364" y="110"/>
                    <a:pt x="364" y="110"/>
                    <a:pt x="364" y="110"/>
                  </a:cubicBezTo>
                  <a:cubicBezTo>
                    <a:pt x="364" y="110"/>
                    <a:pt x="364" y="110"/>
                    <a:pt x="364" y="110"/>
                  </a:cubicBezTo>
                  <a:cubicBezTo>
                    <a:pt x="364" y="110"/>
                    <a:pt x="364" y="110"/>
                    <a:pt x="364" y="110"/>
                  </a:cubicBezTo>
                  <a:cubicBezTo>
                    <a:pt x="364" y="110"/>
                    <a:pt x="364" y="110"/>
                    <a:pt x="364" y="110"/>
                  </a:cubicBezTo>
                  <a:cubicBezTo>
                    <a:pt x="364" y="110"/>
                    <a:pt x="364" y="110"/>
                    <a:pt x="364" y="110"/>
                  </a:cubicBezTo>
                  <a:cubicBezTo>
                    <a:pt x="364" y="110"/>
                    <a:pt x="364" y="110"/>
                    <a:pt x="364" y="109"/>
                  </a:cubicBezTo>
                  <a:cubicBezTo>
                    <a:pt x="364" y="109"/>
                    <a:pt x="364" y="109"/>
                    <a:pt x="364" y="109"/>
                  </a:cubicBezTo>
                  <a:cubicBezTo>
                    <a:pt x="364" y="109"/>
                    <a:pt x="364" y="109"/>
                    <a:pt x="364" y="109"/>
                  </a:cubicBezTo>
                  <a:cubicBezTo>
                    <a:pt x="364" y="109"/>
                    <a:pt x="364" y="109"/>
                    <a:pt x="364" y="109"/>
                  </a:cubicBezTo>
                  <a:cubicBezTo>
                    <a:pt x="364" y="69"/>
                    <a:pt x="353" y="32"/>
                    <a:pt x="335" y="0"/>
                  </a:cubicBezTo>
                </a:path>
              </a:pathLst>
            </a:custGeom>
            <a:solidFill>
              <a:srgbClr val="F9B02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25" name="Google Shape;325;p4"/>
            <p:cNvSpPr/>
            <p:nvPr/>
          </p:nvSpPr>
          <p:spPr>
            <a:xfrm>
              <a:off x="3160" y="2007"/>
              <a:ext cx="1372" cy="342"/>
            </a:xfrm>
            <a:custGeom>
              <a:avLst/>
              <a:gdLst/>
              <a:ahLst/>
              <a:cxnLst/>
              <a:rect l="l" t="t" r="r" b="b"/>
              <a:pathLst>
                <a:path w="802" h="199" extrusionOk="0">
                  <a:moveTo>
                    <a:pt x="800" y="90"/>
                  </a:moveTo>
                  <a:cubicBezTo>
                    <a:pt x="800" y="104"/>
                    <a:pt x="789" y="118"/>
                    <a:pt x="769" y="131"/>
                  </a:cubicBezTo>
                  <a:cubicBezTo>
                    <a:pt x="739" y="150"/>
                    <a:pt x="688" y="167"/>
                    <a:pt x="624" y="178"/>
                  </a:cubicBezTo>
                  <a:cubicBezTo>
                    <a:pt x="561" y="190"/>
                    <a:pt x="484" y="197"/>
                    <a:pt x="401" y="197"/>
                  </a:cubicBezTo>
                  <a:cubicBezTo>
                    <a:pt x="291" y="197"/>
                    <a:pt x="191" y="185"/>
                    <a:pt x="118" y="165"/>
                  </a:cubicBezTo>
                  <a:cubicBezTo>
                    <a:pt x="82" y="156"/>
                    <a:pt x="53" y="144"/>
                    <a:pt x="33" y="131"/>
                  </a:cubicBezTo>
                  <a:cubicBezTo>
                    <a:pt x="13" y="118"/>
                    <a:pt x="2" y="104"/>
                    <a:pt x="2" y="90"/>
                  </a:cubicBezTo>
                  <a:cubicBezTo>
                    <a:pt x="2" y="81"/>
                    <a:pt x="6" y="72"/>
                    <a:pt x="14" y="64"/>
                  </a:cubicBezTo>
                  <a:cubicBezTo>
                    <a:pt x="37" y="39"/>
                    <a:pt x="94" y="17"/>
                    <a:pt x="170" y="2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19" y="10"/>
                    <a:pt x="76" y="23"/>
                    <a:pt x="47" y="38"/>
                  </a:cubicBezTo>
                  <a:cubicBezTo>
                    <a:pt x="32" y="46"/>
                    <a:pt x="20" y="54"/>
                    <a:pt x="12" y="63"/>
                  </a:cubicBezTo>
                  <a:cubicBezTo>
                    <a:pt x="4" y="71"/>
                    <a:pt x="0" y="80"/>
                    <a:pt x="0" y="90"/>
                  </a:cubicBezTo>
                  <a:cubicBezTo>
                    <a:pt x="0" y="105"/>
                    <a:pt x="12" y="120"/>
                    <a:pt x="32" y="133"/>
                  </a:cubicBezTo>
                  <a:cubicBezTo>
                    <a:pt x="62" y="152"/>
                    <a:pt x="113" y="169"/>
                    <a:pt x="177" y="180"/>
                  </a:cubicBezTo>
                  <a:cubicBezTo>
                    <a:pt x="241" y="192"/>
                    <a:pt x="318" y="199"/>
                    <a:pt x="401" y="199"/>
                  </a:cubicBezTo>
                  <a:cubicBezTo>
                    <a:pt x="512" y="199"/>
                    <a:pt x="612" y="187"/>
                    <a:pt x="684" y="167"/>
                  </a:cubicBezTo>
                  <a:cubicBezTo>
                    <a:pt x="720" y="157"/>
                    <a:pt x="750" y="146"/>
                    <a:pt x="770" y="133"/>
                  </a:cubicBezTo>
                  <a:cubicBezTo>
                    <a:pt x="790" y="120"/>
                    <a:pt x="802" y="105"/>
                    <a:pt x="802" y="90"/>
                  </a:cubicBezTo>
                  <a:lnTo>
                    <a:pt x="800" y="9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26" name="Google Shape;326;p4"/>
            <p:cNvSpPr/>
            <p:nvPr/>
          </p:nvSpPr>
          <p:spPr>
            <a:xfrm>
              <a:off x="3052" y="1907"/>
              <a:ext cx="1782" cy="521"/>
            </a:xfrm>
            <a:custGeom>
              <a:avLst/>
              <a:gdLst/>
              <a:ahLst/>
              <a:cxnLst/>
              <a:rect l="l" t="t" r="r" b="b"/>
              <a:pathLst>
                <a:path w="1041" h="303" extrusionOk="0">
                  <a:moveTo>
                    <a:pt x="668" y="2"/>
                  </a:moveTo>
                  <a:cubicBezTo>
                    <a:pt x="776" y="13"/>
                    <a:pt x="869" y="33"/>
                    <a:pt x="935" y="58"/>
                  </a:cubicBezTo>
                  <a:cubicBezTo>
                    <a:pt x="968" y="71"/>
                    <a:pt x="994" y="85"/>
                    <a:pt x="1011" y="100"/>
                  </a:cubicBezTo>
                  <a:cubicBezTo>
                    <a:pt x="1029" y="115"/>
                    <a:pt x="1039" y="131"/>
                    <a:pt x="1039" y="147"/>
                  </a:cubicBezTo>
                  <a:cubicBezTo>
                    <a:pt x="1039" y="168"/>
                    <a:pt x="1023" y="188"/>
                    <a:pt x="994" y="206"/>
                  </a:cubicBezTo>
                  <a:cubicBezTo>
                    <a:pt x="907" y="262"/>
                    <a:pt x="702" y="301"/>
                    <a:pt x="464" y="301"/>
                  </a:cubicBezTo>
                  <a:cubicBezTo>
                    <a:pt x="274" y="301"/>
                    <a:pt x="105" y="276"/>
                    <a:pt x="1" y="238"/>
                  </a:cubicBezTo>
                  <a:cubicBezTo>
                    <a:pt x="0" y="240"/>
                    <a:pt x="0" y="240"/>
                    <a:pt x="0" y="240"/>
                  </a:cubicBezTo>
                  <a:cubicBezTo>
                    <a:pt x="105" y="278"/>
                    <a:pt x="274" y="303"/>
                    <a:pt x="464" y="303"/>
                  </a:cubicBezTo>
                  <a:cubicBezTo>
                    <a:pt x="623" y="303"/>
                    <a:pt x="767" y="286"/>
                    <a:pt x="871" y="258"/>
                  </a:cubicBezTo>
                  <a:cubicBezTo>
                    <a:pt x="923" y="244"/>
                    <a:pt x="966" y="227"/>
                    <a:pt x="995" y="208"/>
                  </a:cubicBezTo>
                  <a:cubicBezTo>
                    <a:pt x="1024" y="189"/>
                    <a:pt x="1040" y="169"/>
                    <a:pt x="1041" y="147"/>
                  </a:cubicBezTo>
                  <a:cubicBezTo>
                    <a:pt x="1041" y="130"/>
                    <a:pt x="1031" y="113"/>
                    <a:pt x="1013" y="98"/>
                  </a:cubicBezTo>
                  <a:cubicBezTo>
                    <a:pt x="959" y="53"/>
                    <a:pt x="831" y="17"/>
                    <a:pt x="668" y="0"/>
                  </a:cubicBezTo>
                  <a:lnTo>
                    <a:pt x="668" y="2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27" name="Google Shape;327;p4"/>
            <p:cNvSpPr/>
            <p:nvPr/>
          </p:nvSpPr>
          <p:spPr>
            <a:xfrm>
              <a:off x="2588" y="2158"/>
              <a:ext cx="2223" cy="366"/>
            </a:xfrm>
            <a:custGeom>
              <a:avLst/>
              <a:gdLst/>
              <a:ahLst/>
              <a:cxnLst/>
              <a:rect l="l" t="t" r="r" b="b"/>
              <a:pathLst>
                <a:path w="1299" h="213" extrusionOk="0">
                  <a:moveTo>
                    <a:pt x="1298" y="133"/>
                  </a:moveTo>
                  <a:cubicBezTo>
                    <a:pt x="1165" y="181"/>
                    <a:pt x="960" y="211"/>
                    <a:pt x="731" y="211"/>
                  </a:cubicBezTo>
                  <a:cubicBezTo>
                    <a:pt x="529" y="211"/>
                    <a:pt x="347" y="188"/>
                    <a:pt x="215" y="149"/>
                  </a:cubicBezTo>
                  <a:cubicBezTo>
                    <a:pt x="149" y="130"/>
                    <a:pt x="96" y="107"/>
                    <a:pt x="59" y="82"/>
                  </a:cubicBezTo>
                  <a:cubicBezTo>
                    <a:pt x="22" y="57"/>
                    <a:pt x="2" y="29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0"/>
                    <a:pt x="21" y="58"/>
                    <a:pt x="58" y="84"/>
                  </a:cubicBezTo>
                  <a:cubicBezTo>
                    <a:pt x="169" y="160"/>
                    <a:pt x="428" y="213"/>
                    <a:pt x="731" y="213"/>
                  </a:cubicBezTo>
                  <a:cubicBezTo>
                    <a:pt x="960" y="213"/>
                    <a:pt x="1165" y="183"/>
                    <a:pt x="1299" y="135"/>
                  </a:cubicBezTo>
                  <a:lnTo>
                    <a:pt x="1298" y="13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28" name="Google Shape;328;p4"/>
            <p:cNvSpPr/>
            <p:nvPr/>
          </p:nvSpPr>
          <p:spPr>
            <a:xfrm>
              <a:off x="2165" y="2158"/>
              <a:ext cx="3655" cy="579"/>
            </a:xfrm>
            <a:custGeom>
              <a:avLst/>
              <a:gdLst/>
              <a:ahLst/>
              <a:cxnLst/>
              <a:rect l="l" t="t" r="r" b="b"/>
              <a:pathLst>
                <a:path w="2135" h="337" extrusionOk="0">
                  <a:moveTo>
                    <a:pt x="2133" y="0"/>
                  </a:moveTo>
                  <a:cubicBezTo>
                    <a:pt x="2133" y="46"/>
                    <a:pt x="2101" y="90"/>
                    <a:pt x="2043" y="130"/>
                  </a:cubicBezTo>
                  <a:cubicBezTo>
                    <a:pt x="1867" y="250"/>
                    <a:pt x="1457" y="335"/>
                    <a:pt x="978" y="335"/>
                  </a:cubicBezTo>
                  <a:cubicBezTo>
                    <a:pt x="567" y="335"/>
                    <a:pt x="205" y="273"/>
                    <a:pt x="1" y="179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205" y="275"/>
                    <a:pt x="566" y="337"/>
                    <a:pt x="978" y="337"/>
                  </a:cubicBezTo>
                  <a:cubicBezTo>
                    <a:pt x="1297" y="337"/>
                    <a:pt x="1586" y="299"/>
                    <a:pt x="1796" y="239"/>
                  </a:cubicBezTo>
                  <a:cubicBezTo>
                    <a:pt x="1900" y="208"/>
                    <a:pt x="1985" y="172"/>
                    <a:pt x="2044" y="132"/>
                  </a:cubicBezTo>
                  <a:cubicBezTo>
                    <a:pt x="2102" y="92"/>
                    <a:pt x="2135" y="47"/>
                    <a:pt x="2135" y="0"/>
                  </a:cubicBezTo>
                  <a:lnTo>
                    <a:pt x="2133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</p:grpSp>
      <p:grpSp>
        <p:nvGrpSpPr>
          <p:cNvPr id="329" name="Google Shape;329;p4"/>
          <p:cNvGrpSpPr/>
          <p:nvPr/>
        </p:nvGrpSpPr>
        <p:grpSpPr>
          <a:xfrm>
            <a:off x="4880233" y="4728945"/>
            <a:ext cx="2253275" cy="1378272"/>
            <a:chOff x="4286" y="739"/>
            <a:chExt cx="2364" cy="1446"/>
          </a:xfrm>
        </p:grpSpPr>
        <p:sp>
          <p:nvSpPr>
            <p:cNvPr id="330" name="Google Shape;330;p4"/>
            <p:cNvSpPr/>
            <p:nvPr/>
          </p:nvSpPr>
          <p:spPr>
            <a:xfrm>
              <a:off x="4293" y="739"/>
              <a:ext cx="2357" cy="14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31" name="Google Shape;331;p4"/>
            <p:cNvSpPr/>
            <p:nvPr/>
          </p:nvSpPr>
          <p:spPr>
            <a:xfrm>
              <a:off x="5169" y="1127"/>
              <a:ext cx="144" cy="145"/>
            </a:xfrm>
            <a:prstGeom prst="ellipse">
              <a:avLst/>
            </a:prstGeom>
            <a:solidFill>
              <a:srgbClr val="F4D03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32" name="Google Shape;332;p4"/>
            <p:cNvSpPr/>
            <p:nvPr/>
          </p:nvSpPr>
          <p:spPr>
            <a:xfrm>
              <a:off x="5041" y="1942"/>
              <a:ext cx="166" cy="167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33" name="Google Shape;333;p4"/>
            <p:cNvSpPr/>
            <p:nvPr/>
          </p:nvSpPr>
          <p:spPr>
            <a:xfrm>
              <a:off x="6363" y="1203"/>
              <a:ext cx="287" cy="289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cubicBezTo>
                    <a:pt x="21" y="22"/>
                    <a:pt x="16" y="22"/>
                    <a:pt x="0" y="38"/>
                  </a:cubicBezTo>
                  <a:cubicBezTo>
                    <a:pt x="16" y="22"/>
                    <a:pt x="16" y="16"/>
                    <a:pt x="0" y="0"/>
                  </a:cubicBezTo>
                  <a:cubicBezTo>
                    <a:pt x="16" y="16"/>
                    <a:pt x="21" y="16"/>
                    <a:pt x="38" y="0"/>
                  </a:cubicBezTo>
                  <a:cubicBezTo>
                    <a:pt x="21" y="16"/>
                    <a:pt x="21" y="22"/>
                    <a:pt x="38" y="38"/>
                  </a:cubicBezTo>
                  <a:close/>
                </a:path>
              </a:pathLst>
            </a:custGeom>
            <a:solidFill>
              <a:srgbClr val="F7CA1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34" name="Google Shape;334;p4"/>
            <p:cNvSpPr/>
            <p:nvPr/>
          </p:nvSpPr>
          <p:spPr>
            <a:xfrm>
              <a:off x="4286" y="1873"/>
              <a:ext cx="309" cy="312"/>
            </a:xfrm>
            <a:custGeom>
              <a:avLst/>
              <a:gdLst/>
              <a:ahLst/>
              <a:cxnLst/>
              <a:rect l="l" t="t" r="r" b="b"/>
              <a:pathLst>
                <a:path w="41" h="41" extrusionOk="0">
                  <a:moveTo>
                    <a:pt x="41" y="41"/>
                  </a:moveTo>
                  <a:cubicBezTo>
                    <a:pt x="23" y="23"/>
                    <a:pt x="18" y="23"/>
                    <a:pt x="0" y="41"/>
                  </a:cubicBezTo>
                  <a:cubicBezTo>
                    <a:pt x="18" y="23"/>
                    <a:pt x="18" y="17"/>
                    <a:pt x="0" y="0"/>
                  </a:cubicBezTo>
                  <a:cubicBezTo>
                    <a:pt x="18" y="17"/>
                    <a:pt x="23" y="17"/>
                    <a:pt x="41" y="0"/>
                  </a:cubicBezTo>
                  <a:cubicBezTo>
                    <a:pt x="23" y="17"/>
                    <a:pt x="23" y="23"/>
                    <a:pt x="41" y="41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35" name="Google Shape;335;p4"/>
            <p:cNvSpPr/>
            <p:nvPr/>
          </p:nvSpPr>
          <p:spPr>
            <a:xfrm>
              <a:off x="4391" y="1272"/>
              <a:ext cx="469" cy="472"/>
            </a:xfrm>
            <a:custGeom>
              <a:avLst/>
              <a:gdLst/>
              <a:ahLst/>
              <a:cxnLst/>
              <a:rect l="l" t="t" r="r" b="b"/>
              <a:pathLst>
                <a:path w="62" h="62" extrusionOk="0">
                  <a:moveTo>
                    <a:pt x="62" y="62"/>
                  </a:moveTo>
                  <a:cubicBezTo>
                    <a:pt x="35" y="35"/>
                    <a:pt x="26" y="35"/>
                    <a:pt x="0" y="62"/>
                  </a:cubicBezTo>
                  <a:cubicBezTo>
                    <a:pt x="26" y="35"/>
                    <a:pt x="26" y="26"/>
                    <a:pt x="0" y="0"/>
                  </a:cubicBezTo>
                  <a:cubicBezTo>
                    <a:pt x="26" y="26"/>
                    <a:pt x="35" y="26"/>
                    <a:pt x="62" y="0"/>
                  </a:cubicBezTo>
                  <a:cubicBezTo>
                    <a:pt x="35" y="26"/>
                    <a:pt x="35" y="35"/>
                    <a:pt x="62" y="62"/>
                  </a:cubicBezTo>
                  <a:close/>
                </a:path>
              </a:pathLst>
            </a:custGeom>
            <a:solidFill>
              <a:srgbClr val="F4D03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36" name="Google Shape;336;p4"/>
            <p:cNvSpPr/>
            <p:nvPr/>
          </p:nvSpPr>
          <p:spPr>
            <a:xfrm>
              <a:off x="5766" y="1797"/>
              <a:ext cx="174" cy="175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23" y="23"/>
                  </a:moveTo>
                  <a:cubicBezTo>
                    <a:pt x="14" y="13"/>
                    <a:pt x="10" y="13"/>
                    <a:pt x="0" y="23"/>
                  </a:cubicBezTo>
                  <a:cubicBezTo>
                    <a:pt x="10" y="13"/>
                    <a:pt x="10" y="10"/>
                    <a:pt x="0" y="0"/>
                  </a:cubicBezTo>
                  <a:cubicBezTo>
                    <a:pt x="10" y="10"/>
                    <a:pt x="14" y="10"/>
                    <a:pt x="23" y="0"/>
                  </a:cubicBezTo>
                  <a:cubicBezTo>
                    <a:pt x="14" y="10"/>
                    <a:pt x="14" y="13"/>
                    <a:pt x="23" y="23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37" name="Google Shape;337;p4"/>
            <p:cNvSpPr/>
            <p:nvPr/>
          </p:nvSpPr>
          <p:spPr>
            <a:xfrm>
              <a:off x="5917" y="922"/>
              <a:ext cx="174" cy="175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23" y="23"/>
                  </a:moveTo>
                  <a:cubicBezTo>
                    <a:pt x="13" y="13"/>
                    <a:pt x="9" y="13"/>
                    <a:pt x="0" y="23"/>
                  </a:cubicBezTo>
                  <a:cubicBezTo>
                    <a:pt x="9" y="13"/>
                    <a:pt x="9" y="10"/>
                    <a:pt x="0" y="0"/>
                  </a:cubicBezTo>
                  <a:cubicBezTo>
                    <a:pt x="9" y="10"/>
                    <a:pt x="13" y="10"/>
                    <a:pt x="23" y="0"/>
                  </a:cubicBezTo>
                  <a:cubicBezTo>
                    <a:pt x="13" y="10"/>
                    <a:pt x="13" y="13"/>
                    <a:pt x="23" y="23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38" name="Google Shape;338;p4"/>
            <p:cNvSpPr/>
            <p:nvPr/>
          </p:nvSpPr>
          <p:spPr>
            <a:xfrm>
              <a:off x="5864" y="1492"/>
              <a:ext cx="84" cy="84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39" name="Google Shape;339;p4"/>
            <p:cNvSpPr/>
            <p:nvPr/>
          </p:nvSpPr>
          <p:spPr>
            <a:xfrm>
              <a:off x="4860" y="960"/>
              <a:ext cx="45" cy="45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40" name="Google Shape;340;p4"/>
            <p:cNvSpPr/>
            <p:nvPr/>
          </p:nvSpPr>
          <p:spPr>
            <a:xfrm>
              <a:off x="5260" y="746"/>
              <a:ext cx="83" cy="92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</p:grpSp>
      <p:grpSp>
        <p:nvGrpSpPr>
          <p:cNvPr id="341" name="Google Shape;341;p4"/>
          <p:cNvGrpSpPr/>
          <p:nvPr/>
        </p:nvGrpSpPr>
        <p:grpSpPr>
          <a:xfrm>
            <a:off x="5441837" y="596910"/>
            <a:ext cx="1300564" cy="757592"/>
            <a:chOff x="3489" y="1957"/>
            <a:chExt cx="709" cy="413"/>
          </a:xfrm>
        </p:grpSpPr>
        <p:sp>
          <p:nvSpPr>
            <p:cNvPr id="342" name="Google Shape;342;p4"/>
            <p:cNvSpPr/>
            <p:nvPr/>
          </p:nvSpPr>
          <p:spPr>
            <a:xfrm>
              <a:off x="3489" y="1957"/>
              <a:ext cx="702" cy="4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43" name="Google Shape;343;p4"/>
            <p:cNvSpPr/>
            <p:nvPr/>
          </p:nvSpPr>
          <p:spPr>
            <a:xfrm>
              <a:off x="3821" y="2009"/>
              <a:ext cx="360" cy="189"/>
            </a:xfrm>
            <a:custGeom>
              <a:avLst/>
              <a:gdLst/>
              <a:ahLst/>
              <a:cxnLst/>
              <a:rect l="l" t="t" r="r" b="b"/>
              <a:pathLst>
                <a:path w="209" h="109" extrusionOk="0">
                  <a:moveTo>
                    <a:pt x="203" y="2"/>
                  </a:moveTo>
                  <a:cubicBezTo>
                    <a:pt x="209" y="0"/>
                    <a:pt x="41" y="91"/>
                    <a:pt x="27" y="101"/>
                  </a:cubicBezTo>
                  <a:cubicBezTo>
                    <a:pt x="17" y="109"/>
                    <a:pt x="5" y="106"/>
                    <a:pt x="3" y="101"/>
                  </a:cubicBezTo>
                  <a:cubicBezTo>
                    <a:pt x="0" y="96"/>
                    <a:pt x="4" y="85"/>
                    <a:pt x="17" y="81"/>
                  </a:cubicBezTo>
                  <a:cubicBezTo>
                    <a:pt x="38" y="75"/>
                    <a:pt x="184" y="7"/>
                    <a:pt x="203" y="2"/>
                  </a:cubicBezTo>
                  <a:close/>
                </a:path>
              </a:pathLst>
            </a:custGeom>
            <a:solidFill>
              <a:srgbClr val="EF483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44" name="Google Shape;344;p4"/>
            <p:cNvSpPr/>
            <p:nvPr/>
          </p:nvSpPr>
          <p:spPr>
            <a:xfrm>
              <a:off x="3838" y="2042"/>
              <a:ext cx="274" cy="144"/>
            </a:xfrm>
            <a:custGeom>
              <a:avLst/>
              <a:gdLst/>
              <a:ahLst/>
              <a:cxnLst/>
              <a:rect l="l" t="t" r="r" b="b"/>
              <a:pathLst>
                <a:path w="159" h="83" extrusionOk="0">
                  <a:moveTo>
                    <a:pt x="155" y="1"/>
                  </a:moveTo>
                  <a:cubicBezTo>
                    <a:pt x="159" y="0"/>
                    <a:pt x="25" y="71"/>
                    <a:pt x="16" y="78"/>
                  </a:cubicBezTo>
                  <a:cubicBezTo>
                    <a:pt x="10" y="83"/>
                    <a:pt x="3" y="81"/>
                    <a:pt x="1" y="78"/>
                  </a:cubicBezTo>
                  <a:cubicBezTo>
                    <a:pt x="0" y="75"/>
                    <a:pt x="2" y="68"/>
                    <a:pt x="10" y="66"/>
                  </a:cubicBezTo>
                  <a:cubicBezTo>
                    <a:pt x="23" y="62"/>
                    <a:pt x="143" y="4"/>
                    <a:pt x="155" y="1"/>
                  </a:cubicBezTo>
                  <a:close/>
                </a:path>
              </a:pathLst>
            </a:custGeom>
            <a:solidFill>
              <a:srgbClr val="F5918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45" name="Google Shape;345;p4"/>
            <p:cNvSpPr/>
            <p:nvPr/>
          </p:nvSpPr>
          <p:spPr>
            <a:xfrm>
              <a:off x="3828" y="2146"/>
              <a:ext cx="60" cy="45"/>
            </a:xfrm>
            <a:custGeom>
              <a:avLst/>
              <a:gdLst/>
              <a:ahLst/>
              <a:cxnLst/>
              <a:rect l="l" t="t" r="r" b="b"/>
              <a:pathLst>
                <a:path w="35" h="26" extrusionOk="0">
                  <a:moveTo>
                    <a:pt x="34" y="4"/>
                  </a:moveTo>
                  <a:cubicBezTo>
                    <a:pt x="35" y="8"/>
                    <a:pt x="22" y="20"/>
                    <a:pt x="16" y="23"/>
                  </a:cubicBezTo>
                  <a:cubicBezTo>
                    <a:pt x="10" y="26"/>
                    <a:pt x="4" y="25"/>
                    <a:pt x="2" y="21"/>
                  </a:cubicBezTo>
                  <a:cubicBezTo>
                    <a:pt x="0" y="17"/>
                    <a:pt x="3" y="11"/>
                    <a:pt x="9" y="8"/>
                  </a:cubicBezTo>
                  <a:cubicBezTo>
                    <a:pt x="15" y="6"/>
                    <a:pt x="32" y="0"/>
                    <a:pt x="34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46" name="Google Shape;346;p4"/>
            <p:cNvSpPr/>
            <p:nvPr/>
          </p:nvSpPr>
          <p:spPr>
            <a:xfrm>
              <a:off x="3699" y="2134"/>
              <a:ext cx="396" cy="236"/>
            </a:xfrm>
            <a:custGeom>
              <a:avLst/>
              <a:gdLst/>
              <a:ahLst/>
              <a:cxnLst/>
              <a:rect l="l" t="t" r="r" b="b"/>
              <a:pathLst>
                <a:path w="230" h="136" extrusionOk="0">
                  <a:moveTo>
                    <a:pt x="222" y="3"/>
                  </a:moveTo>
                  <a:cubicBezTo>
                    <a:pt x="230" y="0"/>
                    <a:pt x="52" y="110"/>
                    <a:pt x="35" y="125"/>
                  </a:cubicBezTo>
                  <a:cubicBezTo>
                    <a:pt x="22" y="136"/>
                    <a:pt x="8" y="133"/>
                    <a:pt x="4" y="127"/>
                  </a:cubicBezTo>
                  <a:cubicBezTo>
                    <a:pt x="0" y="121"/>
                    <a:pt x="4" y="106"/>
                    <a:pt x="20" y="101"/>
                  </a:cubicBezTo>
                  <a:cubicBezTo>
                    <a:pt x="47" y="91"/>
                    <a:pt x="199" y="11"/>
                    <a:pt x="222" y="3"/>
                  </a:cubicBezTo>
                  <a:close/>
                </a:path>
              </a:pathLst>
            </a:custGeom>
            <a:solidFill>
              <a:srgbClr val="EF483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47" name="Google Shape;347;p4"/>
            <p:cNvSpPr/>
            <p:nvPr/>
          </p:nvSpPr>
          <p:spPr>
            <a:xfrm>
              <a:off x="3725" y="2167"/>
              <a:ext cx="308" cy="182"/>
            </a:xfrm>
            <a:custGeom>
              <a:avLst/>
              <a:gdLst/>
              <a:ahLst/>
              <a:cxnLst/>
              <a:rect l="l" t="t" r="r" b="b"/>
              <a:pathLst>
                <a:path w="179" h="105" extrusionOk="0">
                  <a:moveTo>
                    <a:pt x="175" y="2"/>
                  </a:moveTo>
                  <a:cubicBezTo>
                    <a:pt x="179" y="0"/>
                    <a:pt x="29" y="91"/>
                    <a:pt x="20" y="99"/>
                  </a:cubicBezTo>
                  <a:cubicBezTo>
                    <a:pt x="12" y="105"/>
                    <a:pt x="4" y="103"/>
                    <a:pt x="2" y="100"/>
                  </a:cubicBezTo>
                  <a:cubicBezTo>
                    <a:pt x="0" y="96"/>
                    <a:pt x="2" y="88"/>
                    <a:pt x="11" y="85"/>
                  </a:cubicBezTo>
                  <a:cubicBezTo>
                    <a:pt x="26" y="80"/>
                    <a:pt x="162" y="7"/>
                    <a:pt x="175" y="2"/>
                  </a:cubicBezTo>
                  <a:close/>
                </a:path>
              </a:pathLst>
            </a:custGeom>
            <a:solidFill>
              <a:srgbClr val="F5918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48" name="Google Shape;348;p4"/>
            <p:cNvSpPr/>
            <p:nvPr/>
          </p:nvSpPr>
          <p:spPr>
            <a:xfrm>
              <a:off x="3709" y="2306"/>
              <a:ext cx="72" cy="52"/>
            </a:xfrm>
            <a:custGeom>
              <a:avLst/>
              <a:gdLst/>
              <a:ahLst/>
              <a:cxnLst/>
              <a:rect l="l" t="t" r="r" b="b"/>
              <a:pathLst>
                <a:path w="42" h="30" extrusionOk="0">
                  <a:moveTo>
                    <a:pt x="40" y="5"/>
                  </a:moveTo>
                  <a:cubicBezTo>
                    <a:pt x="42" y="10"/>
                    <a:pt x="25" y="24"/>
                    <a:pt x="19" y="27"/>
                  </a:cubicBezTo>
                  <a:cubicBezTo>
                    <a:pt x="12" y="30"/>
                    <a:pt x="4" y="29"/>
                    <a:pt x="2" y="24"/>
                  </a:cubicBezTo>
                  <a:cubicBezTo>
                    <a:pt x="0" y="20"/>
                    <a:pt x="3" y="13"/>
                    <a:pt x="10" y="10"/>
                  </a:cubicBezTo>
                  <a:cubicBezTo>
                    <a:pt x="17" y="6"/>
                    <a:pt x="37" y="0"/>
                    <a:pt x="4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49" name="Google Shape;349;p4"/>
            <p:cNvSpPr/>
            <p:nvPr/>
          </p:nvSpPr>
          <p:spPr>
            <a:xfrm>
              <a:off x="4000" y="2124"/>
              <a:ext cx="198" cy="119"/>
            </a:xfrm>
            <a:custGeom>
              <a:avLst/>
              <a:gdLst/>
              <a:ahLst/>
              <a:cxnLst/>
              <a:rect l="l" t="t" r="r" b="b"/>
              <a:pathLst>
                <a:path w="115" h="69" extrusionOk="0">
                  <a:moveTo>
                    <a:pt x="110" y="2"/>
                  </a:moveTo>
                  <a:cubicBezTo>
                    <a:pt x="115" y="0"/>
                    <a:pt x="33" y="53"/>
                    <a:pt x="22" y="62"/>
                  </a:cubicBezTo>
                  <a:cubicBezTo>
                    <a:pt x="14" y="69"/>
                    <a:pt x="5" y="68"/>
                    <a:pt x="3" y="64"/>
                  </a:cubicBezTo>
                  <a:cubicBezTo>
                    <a:pt x="0" y="60"/>
                    <a:pt x="3" y="51"/>
                    <a:pt x="13" y="47"/>
                  </a:cubicBezTo>
                  <a:cubicBezTo>
                    <a:pt x="30" y="41"/>
                    <a:pt x="95" y="8"/>
                    <a:pt x="110" y="2"/>
                  </a:cubicBezTo>
                  <a:close/>
                </a:path>
              </a:pathLst>
            </a:custGeom>
            <a:solidFill>
              <a:srgbClr val="EF483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50" name="Google Shape;350;p4"/>
            <p:cNvSpPr/>
            <p:nvPr/>
          </p:nvSpPr>
          <p:spPr>
            <a:xfrm>
              <a:off x="4012" y="2141"/>
              <a:ext cx="158" cy="92"/>
            </a:xfrm>
            <a:custGeom>
              <a:avLst/>
              <a:gdLst/>
              <a:ahLst/>
              <a:cxnLst/>
              <a:rect l="l" t="t" r="r" b="b"/>
              <a:pathLst>
                <a:path w="92" h="53" extrusionOk="0">
                  <a:moveTo>
                    <a:pt x="90" y="1"/>
                  </a:moveTo>
                  <a:cubicBezTo>
                    <a:pt x="92" y="0"/>
                    <a:pt x="16" y="45"/>
                    <a:pt x="11" y="49"/>
                  </a:cubicBezTo>
                  <a:cubicBezTo>
                    <a:pt x="7" y="53"/>
                    <a:pt x="2" y="52"/>
                    <a:pt x="1" y="50"/>
                  </a:cubicBezTo>
                  <a:cubicBezTo>
                    <a:pt x="0" y="48"/>
                    <a:pt x="1" y="44"/>
                    <a:pt x="6" y="42"/>
                  </a:cubicBezTo>
                  <a:cubicBezTo>
                    <a:pt x="15" y="39"/>
                    <a:pt x="82" y="3"/>
                    <a:pt x="90" y="1"/>
                  </a:cubicBezTo>
                  <a:close/>
                </a:path>
              </a:pathLst>
            </a:custGeom>
            <a:solidFill>
              <a:srgbClr val="F5918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51" name="Google Shape;351;p4"/>
            <p:cNvSpPr/>
            <p:nvPr/>
          </p:nvSpPr>
          <p:spPr>
            <a:xfrm>
              <a:off x="4009" y="2203"/>
              <a:ext cx="44" cy="32"/>
            </a:xfrm>
            <a:custGeom>
              <a:avLst/>
              <a:gdLst/>
              <a:ahLst/>
              <a:cxnLst/>
              <a:rect l="l" t="t" r="r" b="b"/>
              <a:pathLst>
                <a:path w="26" h="18" extrusionOk="0">
                  <a:moveTo>
                    <a:pt x="25" y="3"/>
                  </a:moveTo>
                  <a:cubicBezTo>
                    <a:pt x="26" y="6"/>
                    <a:pt x="16" y="14"/>
                    <a:pt x="12" y="16"/>
                  </a:cubicBezTo>
                  <a:cubicBezTo>
                    <a:pt x="8" y="18"/>
                    <a:pt x="3" y="18"/>
                    <a:pt x="2" y="15"/>
                  </a:cubicBezTo>
                  <a:cubicBezTo>
                    <a:pt x="0" y="12"/>
                    <a:pt x="3" y="8"/>
                    <a:pt x="7" y="6"/>
                  </a:cubicBezTo>
                  <a:cubicBezTo>
                    <a:pt x="11" y="4"/>
                    <a:pt x="23" y="0"/>
                    <a:pt x="2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52" name="Google Shape;352;p4"/>
            <p:cNvSpPr/>
            <p:nvPr/>
          </p:nvSpPr>
          <p:spPr>
            <a:xfrm>
              <a:off x="3757" y="2153"/>
              <a:ext cx="14" cy="12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4" y="7"/>
                  </a:moveTo>
                  <a:cubicBezTo>
                    <a:pt x="8" y="7"/>
                    <a:pt x="8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53" name="Google Shape;353;p4"/>
            <p:cNvSpPr/>
            <p:nvPr/>
          </p:nvSpPr>
          <p:spPr>
            <a:xfrm>
              <a:off x="3673" y="2179"/>
              <a:ext cx="16" cy="12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4" y="7"/>
                  </a:moveTo>
                  <a:cubicBezTo>
                    <a:pt x="9" y="7"/>
                    <a:pt x="9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54" name="Google Shape;354;p4"/>
            <p:cNvSpPr/>
            <p:nvPr/>
          </p:nvSpPr>
          <p:spPr>
            <a:xfrm>
              <a:off x="3663" y="2249"/>
              <a:ext cx="13" cy="12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4" y="7"/>
                  </a:moveTo>
                  <a:cubicBezTo>
                    <a:pt x="8" y="7"/>
                    <a:pt x="8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55" name="Google Shape;355;p4"/>
            <p:cNvSpPr/>
            <p:nvPr/>
          </p:nvSpPr>
          <p:spPr>
            <a:xfrm>
              <a:off x="3489" y="2262"/>
              <a:ext cx="15" cy="11"/>
            </a:xfrm>
            <a:custGeom>
              <a:avLst/>
              <a:gdLst/>
              <a:ahLst/>
              <a:cxnLst/>
              <a:rect l="l" t="t" r="r" b="b"/>
              <a:pathLst>
                <a:path w="9" h="6" extrusionOk="0">
                  <a:moveTo>
                    <a:pt x="4" y="6"/>
                  </a:moveTo>
                  <a:cubicBezTo>
                    <a:pt x="9" y="6"/>
                    <a:pt x="9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56" name="Google Shape;356;p4"/>
            <p:cNvSpPr/>
            <p:nvPr/>
          </p:nvSpPr>
          <p:spPr>
            <a:xfrm>
              <a:off x="3584" y="2245"/>
              <a:ext cx="15" cy="12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4" y="7"/>
                  </a:moveTo>
                  <a:cubicBezTo>
                    <a:pt x="9" y="7"/>
                    <a:pt x="9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57" name="Google Shape;357;p4"/>
            <p:cNvSpPr/>
            <p:nvPr/>
          </p:nvSpPr>
          <p:spPr>
            <a:xfrm>
              <a:off x="3603" y="2158"/>
              <a:ext cx="13" cy="12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4" y="7"/>
                  </a:moveTo>
                  <a:cubicBezTo>
                    <a:pt x="8" y="7"/>
                    <a:pt x="8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58" name="Google Shape;358;p4"/>
            <p:cNvSpPr/>
            <p:nvPr/>
          </p:nvSpPr>
          <p:spPr>
            <a:xfrm>
              <a:off x="3776" y="2245"/>
              <a:ext cx="14" cy="12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4" y="7"/>
                  </a:moveTo>
                  <a:cubicBezTo>
                    <a:pt x="8" y="7"/>
                    <a:pt x="8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59" name="Google Shape;359;p4"/>
            <p:cNvSpPr/>
            <p:nvPr/>
          </p:nvSpPr>
          <p:spPr>
            <a:xfrm>
              <a:off x="3809" y="2072"/>
              <a:ext cx="15" cy="10"/>
            </a:xfrm>
            <a:custGeom>
              <a:avLst/>
              <a:gdLst/>
              <a:ahLst/>
              <a:cxnLst/>
              <a:rect l="l" t="t" r="r" b="b"/>
              <a:pathLst>
                <a:path w="9" h="6" extrusionOk="0">
                  <a:moveTo>
                    <a:pt x="5" y="6"/>
                  </a:moveTo>
                  <a:cubicBezTo>
                    <a:pt x="9" y="6"/>
                    <a:pt x="9" y="0"/>
                    <a:pt x="5" y="0"/>
                  </a:cubicBezTo>
                  <a:cubicBezTo>
                    <a:pt x="0" y="0"/>
                    <a:pt x="0" y="6"/>
                    <a:pt x="5" y="6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60" name="Google Shape;360;p4"/>
            <p:cNvSpPr/>
            <p:nvPr/>
          </p:nvSpPr>
          <p:spPr>
            <a:xfrm>
              <a:off x="3749" y="1999"/>
              <a:ext cx="15" cy="12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5" y="7"/>
                  </a:moveTo>
                  <a:cubicBezTo>
                    <a:pt x="9" y="7"/>
                    <a:pt x="9" y="0"/>
                    <a:pt x="5" y="0"/>
                  </a:cubicBezTo>
                  <a:cubicBezTo>
                    <a:pt x="0" y="0"/>
                    <a:pt x="0" y="7"/>
                    <a:pt x="5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61" name="Google Shape;361;p4"/>
            <p:cNvSpPr/>
            <p:nvPr/>
          </p:nvSpPr>
          <p:spPr>
            <a:xfrm>
              <a:off x="3720" y="2099"/>
              <a:ext cx="15" cy="12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5" y="7"/>
                  </a:moveTo>
                  <a:cubicBezTo>
                    <a:pt x="9" y="7"/>
                    <a:pt x="9" y="0"/>
                    <a:pt x="5" y="0"/>
                  </a:cubicBezTo>
                  <a:cubicBezTo>
                    <a:pt x="0" y="0"/>
                    <a:pt x="0" y="7"/>
                    <a:pt x="5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62" name="Google Shape;362;p4"/>
            <p:cNvSpPr/>
            <p:nvPr/>
          </p:nvSpPr>
          <p:spPr>
            <a:xfrm>
              <a:off x="3570" y="2026"/>
              <a:ext cx="15" cy="11"/>
            </a:xfrm>
            <a:custGeom>
              <a:avLst/>
              <a:gdLst/>
              <a:ahLst/>
              <a:cxnLst/>
              <a:rect l="l" t="t" r="r" b="b"/>
              <a:pathLst>
                <a:path w="9" h="6" extrusionOk="0">
                  <a:moveTo>
                    <a:pt x="5" y="6"/>
                  </a:moveTo>
                  <a:cubicBezTo>
                    <a:pt x="9" y="6"/>
                    <a:pt x="9" y="0"/>
                    <a:pt x="5" y="0"/>
                  </a:cubicBezTo>
                  <a:cubicBezTo>
                    <a:pt x="0" y="0"/>
                    <a:pt x="0" y="6"/>
                    <a:pt x="5" y="6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63" name="Google Shape;363;p4"/>
            <p:cNvSpPr/>
            <p:nvPr/>
          </p:nvSpPr>
          <p:spPr>
            <a:xfrm>
              <a:off x="3632" y="2066"/>
              <a:ext cx="14" cy="11"/>
            </a:xfrm>
            <a:custGeom>
              <a:avLst/>
              <a:gdLst/>
              <a:ahLst/>
              <a:cxnLst/>
              <a:rect l="l" t="t" r="r" b="b"/>
              <a:pathLst>
                <a:path w="8" h="6" extrusionOk="0">
                  <a:moveTo>
                    <a:pt x="4" y="6"/>
                  </a:moveTo>
                  <a:cubicBezTo>
                    <a:pt x="8" y="6"/>
                    <a:pt x="8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64" name="Google Shape;364;p4"/>
            <p:cNvSpPr/>
            <p:nvPr/>
          </p:nvSpPr>
          <p:spPr>
            <a:xfrm>
              <a:off x="3864" y="1957"/>
              <a:ext cx="16" cy="12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5" y="7"/>
                  </a:moveTo>
                  <a:cubicBezTo>
                    <a:pt x="9" y="7"/>
                    <a:pt x="9" y="0"/>
                    <a:pt x="5" y="0"/>
                  </a:cubicBezTo>
                  <a:cubicBezTo>
                    <a:pt x="0" y="0"/>
                    <a:pt x="0" y="7"/>
                    <a:pt x="5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65" name="Google Shape;365;p4"/>
            <p:cNvSpPr/>
            <p:nvPr/>
          </p:nvSpPr>
          <p:spPr>
            <a:xfrm>
              <a:off x="3849" y="2047"/>
              <a:ext cx="15" cy="11"/>
            </a:xfrm>
            <a:custGeom>
              <a:avLst/>
              <a:gdLst/>
              <a:ahLst/>
              <a:cxnLst/>
              <a:rect l="l" t="t" r="r" b="b"/>
              <a:pathLst>
                <a:path w="9" h="6" extrusionOk="0">
                  <a:moveTo>
                    <a:pt x="5" y="6"/>
                  </a:moveTo>
                  <a:cubicBezTo>
                    <a:pt x="9" y="6"/>
                    <a:pt x="9" y="0"/>
                    <a:pt x="5" y="0"/>
                  </a:cubicBezTo>
                  <a:cubicBezTo>
                    <a:pt x="0" y="0"/>
                    <a:pt x="0" y="6"/>
                    <a:pt x="5" y="6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66" name="Google Shape;366;p4"/>
            <p:cNvSpPr/>
            <p:nvPr/>
          </p:nvSpPr>
          <p:spPr>
            <a:xfrm>
              <a:off x="3972" y="2047"/>
              <a:ext cx="16" cy="11"/>
            </a:xfrm>
            <a:custGeom>
              <a:avLst/>
              <a:gdLst/>
              <a:ahLst/>
              <a:cxnLst/>
              <a:rect l="l" t="t" r="r" b="b"/>
              <a:pathLst>
                <a:path w="9" h="6" extrusionOk="0">
                  <a:moveTo>
                    <a:pt x="4" y="6"/>
                  </a:moveTo>
                  <a:cubicBezTo>
                    <a:pt x="9" y="6"/>
                    <a:pt x="9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67" name="Google Shape;367;p4"/>
            <p:cNvSpPr/>
            <p:nvPr/>
          </p:nvSpPr>
          <p:spPr>
            <a:xfrm>
              <a:off x="3936" y="1988"/>
              <a:ext cx="14" cy="12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4" y="7"/>
                  </a:moveTo>
                  <a:cubicBezTo>
                    <a:pt x="8" y="7"/>
                    <a:pt x="8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68" name="Google Shape;368;p4"/>
            <p:cNvSpPr/>
            <p:nvPr/>
          </p:nvSpPr>
          <p:spPr>
            <a:xfrm>
              <a:off x="3976" y="2139"/>
              <a:ext cx="14" cy="12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4" y="7"/>
                  </a:moveTo>
                  <a:cubicBezTo>
                    <a:pt x="8" y="7"/>
                    <a:pt x="8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69" name="Google Shape;369;p4"/>
            <p:cNvSpPr/>
            <p:nvPr/>
          </p:nvSpPr>
          <p:spPr>
            <a:xfrm>
              <a:off x="4081" y="2089"/>
              <a:ext cx="14" cy="12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4" y="7"/>
                  </a:moveTo>
                  <a:cubicBezTo>
                    <a:pt x="8" y="7"/>
                    <a:pt x="8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70" name="Google Shape;370;p4"/>
            <p:cNvSpPr/>
            <p:nvPr/>
          </p:nvSpPr>
          <p:spPr>
            <a:xfrm>
              <a:off x="3904" y="2084"/>
              <a:ext cx="15" cy="12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5" y="7"/>
                  </a:moveTo>
                  <a:cubicBezTo>
                    <a:pt x="9" y="7"/>
                    <a:pt x="9" y="0"/>
                    <a:pt x="5" y="0"/>
                  </a:cubicBezTo>
                  <a:cubicBezTo>
                    <a:pt x="0" y="0"/>
                    <a:pt x="0" y="7"/>
                    <a:pt x="5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71" name="Google Shape;371;p4"/>
            <p:cNvSpPr/>
            <p:nvPr/>
          </p:nvSpPr>
          <p:spPr>
            <a:xfrm>
              <a:off x="3847" y="2219"/>
              <a:ext cx="14" cy="12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4" y="7"/>
                  </a:moveTo>
                  <a:cubicBezTo>
                    <a:pt x="8" y="7"/>
                    <a:pt x="8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72" name="Google Shape;372;p4"/>
            <p:cNvSpPr/>
            <p:nvPr/>
          </p:nvSpPr>
          <p:spPr>
            <a:xfrm>
              <a:off x="3971" y="2257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8" h="6" extrusionOk="0">
                  <a:moveTo>
                    <a:pt x="4" y="6"/>
                  </a:moveTo>
                  <a:cubicBezTo>
                    <a:pt x="8" y="6"/>
                    <a:pt x="8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73" name="Google Shape;373;p4"/>
            <p:cNvSpPr/>
            <p:nvPr/>
          </p:nvSpPr>
          <p:spPr>
            <a:xfrm>
              <a:off x="4036" y="2009"/>
              <a:ext cx="14" cy="12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4" y="7"/>
                  </a:moveTo>
                  <a:cubicBezTo>
                    <a:pt x="8" y="7"/>
                    <a:pt x="8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</p:grpSp>
      <p:grpSp>
        <p:nvGrpSpPr>
          <p:cNvPr id="374" name="Google Shape;374;p4"/>
          <p:cNvGrpSpPr/>
          <p:nvPr/>
        </p:nvGrpSpPr>
        <p:grpSpPr>
          <a:xfrm>
            <a:off x="2089783" y="1027137"/>
            <a:ext cx="935042" cy="734420"/>
            <a:chOff x="3566" y="1955"/>
            <a:chExt cx="522" cy="410"/>
          </a:xfrm>
        </p:grpSpPr>
        <p:sp>
          <p:nvSpPr>
            <p:cNvPr id="375" name="Google Shape;375;p4"/>
            <p:cNvSpPr/>
            <p:nvPr/>
          </p:nvSpPr>
          <p:spPr>
            <a:xfrm>
              <a:off x="3599" y="1960"/>
              <a:ext cx="482" cy="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76" name="Google Shape;376;p4"/>
            <p:cNvSpPr/>
            <p:nvPr/>
          </p:nvSpPr>
          <p:spPr>
            <a:xfrm>
              <a:off x="3566" y="1972"/>
              <a:ext cx="484" cy="338"/>
            </a:xfrm>
            <a:custGeom>
              <a:avLst/>
              <a:gdLst/>
              <a:ahLst/>
              <a:cxnLst/>
              <a:rect l="l" t="t" r="r" b="b"/>
              <a:pathLst>
                <a:path w="280" h="195" extrusionOk="0">
                  <a:moveTo>
                    <a:pt x="93" y="193"/>
                  </a:moveTo>
                  <a:cubicBezTo>
                    <a:pt x="117" y="191"/>
                    <a:pt x="113" y="186"/>
                    <a:pt x="139" y="168"/>
                  </a:cubicBezTo>
                  <a:cubicBezTo>
                    <a:pt x="165" y="149"/>
                    <a:pt x="166" y="170"/>
                    <a:pt x="189" y="157"/>
                  </a:cubicBezTo>
                  <a:cubicBezTo>
                    <a:pt x="213" y="144"/>
                    <a:pt x="212" y="134"/>
                    <a:pt x="215" y="114"/>
                  </a:cubicBezTo>
                  <a:cubicBezTo>
                    <a:pt x="218" y="93"/>
                    <a:pt x="228" y="82"/>
                    <a:pt x="238" y="77"/>
                  </a:cubicBezTo>
                  <a:cubicBezTo>
                    <a:pt x="275" y="58"/>
                    <a:pt x="271" y="65"/>
                    <a:pt x="280" y="25"/>
                  </a:cubicBezTo>
                  <a:cubicBezTo>
                    <a:pt x="256" y="0"/>
                    <a:pt x="216" y="38"/>
                    <a:pt x="155" y="81"/>
                  </a:cubicBezTo>
                  <a:cubicBezTo>
                    <a:pt x="143" y="90"/>
                    <a:pt x="90" y="93"/>
                    <a:pt x="78" y="100"/>
                  </a:cubicBezTo>
                  <a:cubicBezTo>
                    <a:pt x="21" y="130"/>
                    <a:pt x="0" y="151"/>
                    <a:pt x="38" y="191"/>
                  </a:cubicBezTo>
                  <a:cubicBezTo>
                    <a:pt x="39" y="192"/>
                    <a:pt x="41" y="193"/>
                    <a:pt x="42" y="195"/>
                  </a:cubicBezTo>
                  <a:cubicBezTo>
                    <a:pt x="61" y="191"/>
                    <a:pt x="69" y="194"/>
                    <a:pt x="93" y="193"/>
                  </a:cubicBezTo>
                  <a:close/>
                </a:path>
              </a:pathLst>
            </a:custGeom>
            <a:solidFill>
              <a:srgbClr val="CDD4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77" name="Google Shape;377;p4"/>
            <p:cNvSpPr/>
            <p:nvPr/>
          </p:nvSpPr>
          <p:spPr>
            <a:xfrm>
              <a:off x="3639" y="2015"/>
              <a:ext cx="449" cy="350"/>
            </a:xfrm>
            <a:custGeom>
              <a:avLst/>
              <a:gdLst/>
              <a:ahLst/>
              <a:cxnLst/>
              <a:rect l="l" t="t" r="r" b="b"/>
              <a:pathLst>
                <a:path w="260" h="202" extrusionOk="0">
                  <a:moveTo>
                    <a:pt x="254" y="38"/>
                  </a:moveTo>
                  <a:cubicBezTo>
                    <a:pt x="254" y="38"/>
                    <a:pt x="254" y="38"/>
                    <a:pt x="254" y="38"/>
                  </a:cubicBezTo>
                  <a:cubicBezTo>
                    <a:pt x="253" y="29"/>
                    <a:pt x="250" y="20"/>
                    <a:pt x="245" y="11"/>
                  </a:cubicBezTo>
                  <a:cubicBezTo>
                    <a:pt x="243" y="7"/>
                    <a:pt x="241" y="3"/>
                    <a:pt x="238" y="0"/>
                  </a:cubicBezTo>
                  <a:cubicBezTo>
                    <a:pt x="229" y="40"/>
                    <a:pt x="233" y="33"/>
                    <a:pt x="196" y="52"/>
                  </a:cubicBezTo>
                  <a:cubicBezTo>
                    <a:pt x="186" y="57"/>
                    <a:pt x="176" y="68"/>
                    <a:pt x="173" y="89"/>
                  </a:cubicBezTo>
                  <a:cubicBezTo>
                    <a:pt x="170" y="109"/>
                    <a:pt x="171" y="119"/>
                    <a:pt x="147" y="132"/>
                  </a:cubicBezTo>
                  <a:cubicBezTo>
                    <a:pt x="124" y="145"/>
                    <a:pt x="123" y="124"/>
                    <a:pt x="97" y="143"/>
                  </a:cubicBezTo>
                  <a:cubicBezTo>
                    <a:pt x="71" y="161"/>
                    <a:pt x="75" y="166"/>
                    <a:pt x="51" y="168"/>
                  </a:cubicBezTo>
                  <a:cubicBezTo>
                    <a:pt x="27" y="169"/>
                    <a:pt x="19" y="166"/>
                    <a:pt x="0" y="170"/>
                  </a:cubicBezTo>
                  <a:cubicBezTo>
                    <a:pt x="17" y="186"/>
                    <a:pt x="35" y="194"/>
                    <a:pt x="54" y="197"/>
                  </a:cubicBezTo>
                  <a:cubicBezTo>
                    <a:pt x="95" y="202"/>
                    <a:pt x="139" y="179"/>
                    <a:pt x="185" y="146"/>
                  </a:cubicBezTo>
                  <a:cubicBezTo>
                    <a:pt x="238" y="108"/>
                    <a:pt x="260" y="73"/>
                    <a:pt x="254" y="38"/>
                  </a:cubicBezTo>
                  <a:close/>
                </a:path>
              </a:pathLst>
            </a:custGeom>
            <a:solidFill>
              <a:srgbClr val="ABB7B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78" name="Google Shape;378;p4"/>
            <p:cNvSpPr/>
            <p:nvPr/>
          </p:nvSpPr>
          <p:spPr>
            <a:xfrm>
              <a:off x="3602" y="2126"/>
              <a:ext cx="187" cy="113"/>
            </a:xfrm>
            <a:custGeom>
              <a:avLst/>
              <a:gdLst/>
              <a:ahLst/>
              <a:cxnLst/>
              <a:rect l="l" t="t" r="r" b="b"/>
              <a:pathLst>
                <a:path w="108" h="65" extrusionOk="0">
                  <a:moveTo>
                    <a:pt x="0" y="55"/>
                  </a:moveTo>
                  <a:cubicBezTo>
                    <a:pt x="0" y="55"/>
                    <a:pt x="12" y="65"/>
                    <a:pt x="29" y="58"/>
                  </a:cubicBezTo>
                  <a:cubicBezTo>
                    <a:pt x="45" y="51"/>
                    <a:pt x="43" y="51"/>
                    <a:pt x="55" y="38"/>
                  </a:cubicBezTo>
                  <a:cubicBezTo>
                    <a:pt x="68" y="26"/>
                    <a:pt x="73" y="19"/>
                    <a:pt x="89" y="15"/>
                  </a:cubicBezTo>
                  <a:cubicBezTo>
                    <a:pt x="104" y="12"/>
                    <a:pt x="108" y="0"/>
                    <a:pt x="108" y="0"/>
                  </a:cubicBezTo>
                  <a:cubicBezTo>
                    <a:pt x="108" y="0"/>
                    <a:pt x="62" y="8"/>
                    <a:pt x="61" y="9"/>
                  </a:cubicBezTo>
                  <a:cubicBezTo>
                    <a:pt x="61" y="9"/>
                    <a:pt x="56" y="11"/>
                    <a:pt x="54" y="12"/>
                  </a:cubicBezTo>
                  <a:cubicBezTo>
                    <a:pt x="54" y="12"/>
                    <a:pt x="25" y="28"/>
                    <a:pt x="20" y="33"/>
                  </a:cubicBezTo>
                  <a:cubicBezTo>
                    <a:pt x="20" y="33"/>
                    <a:pt x="4" y="45"/>
                    <a:pt x="0" y="55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79" name="Google Shape;379;p4"/>
            <p:cNvSpPr/>
            <p:nvPr/>
          </p:nvSpPr>
          <p:spPr>
            <a:xfrm>
              <a:off x="3729" y="2081"/>
              <a:ext cx="359" cy="284"/>
            </a:xfrm>
            <a:custGeom>
              <a:avLst/>
              <a:gdLst/>
              <a:ahLst/>
              <a:cxnLst/>
              <a:rect l="l" t="t" r="r" b="b"/>
              <a:pathLst>
                <a:path w="208" h="164" extrusionOk="0">
                  <a:moveTo>
                    <a:pt x="133" y="108"/>
                  </a:moveTo>
                  <a:cubicBezTo>
                    <a:pt x="87" y="141"/>
                    <a:pt x="43" y="164"/>
                    <a:pt x="2" y="159"/>
                  </a:cubicBezTo>
                  <a:cubicBezTo>
                    <a:pt x="0" y="154"/>
                    <a:pt x="2" y="149"/>
                    <a:pt x="9" y="147"/>
                  </a:cubicBezTo>
                  <a:cubicBezTo>
                    <a:pt x="24" y="141"/>
                    <a:pt x="14" y="140"/>
                    <a:pt x="35" y="142"/>
                  </a:cubicBezTo>
                  <a:cubicBezTo>
                    <a:pt x="57" y="143"/>
                    <a:pt x="65" y="135"/>
                    <a:pt x="78" y="126"/>
                  </a:cubicBezTo>
                  <a:cubicBezTo>
                    <a:pt x="91" y="116"/>
                    <a:pt x="98" y="112"/>
                    <a:pt x="114" y="100"/>
                  </a:cubicBezTo>
                  <a:cubicBezTo>
                    <a:pt x="131" y="87"/>
                    <a:pt x="122" y="68"/>
                    <a:pt x="130" y="56"/>
                  </a:cubicBezTo>
                  <a:cubicBezTo>
                    <a:pt x="138" y="44"/>
                    <a:pt x="154" y="24"/>
                    <a:pt x="168" y="24"/>
                  </a:cubicBezTo>
                  <a:cubicBezTo>
                    <a:pt x="182" y="25"/>
                    <a:pt x="202" y="0"/>
                    <a:pt x="202" y="0"/>
                  </a:cubicBezTo>
                  <a:cubicBezTo>
                    <a:pt x="208" y="35"/>
                    <a:pt x="186" y="70"/>
                    <a:pt x="133" y="108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80" name="Google Shape;380;p4"/>
            <p:cNvSpPr/>
            <p:nvPr/>
          </p:nvSpPr>
          <p:spPr>
            <a:xfrm>
              <a:off x="3727" y="2227"/>
              <a:ext cx="40" cy="36"/>
            </a:xfrm>
            <a:prstGeom prst="ellipse">
              <a:avLst/>
            </a:pr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81" name="Google Shape;381;p4"/>
            <p:cNvSpPr/>
            <p:nvPr/>
          </p:nvSpPr>
          <p:spPr>
            <a:xfrm>
              <a:off x="3869" y="2121"/>
              <a:ext cx="65" cy="49"/>
            </a:xfrm>
            <a:custGeom>
              <a:avLst/>
              <a:gdLst/>
              <a:ahLst/>
              <a:cxnLst/>
              <a:rect l="l" t="t" r="r" b="b"/>
              <a:pathLst>
                <a:path w="38" h="28" extrusionOk="0">
                  <a:moveTo>
                    <a:pt x="38" y="8"/>
                  </a:moveTo>
                  <a:cubicBezTo>
                    <a:pt x="38" y="15"/>
                    <a:pt x="24" y="28"/>
                    <a:pt x="14" y="28"/>
                  </a:cubicBezTo>
                  <a:cubicBezTo>
                    <a:pt x="3" y="28"/>
                    <a:pt x="0" y="22"/>
                    <a:pt x="0" y="14"/>
                  </a:cubicBezTo>
                  <a:cubicBezTo>
                    <a:pt x="0" y="6"/>
                    <a:pt x="3" y="4"/>
                    <a:pt x="14" y="4"/>
                  </a:cubicBezTo>
                  <a:cubicBezTo>
                    <a:pt x="25" y="4"/>
                    <a:pt x="38" y="0"/>
                    <a:pt x="38" y="8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82" name="Google Shape;382;p4"/>
            <p:cNvSpPr/>
            <p:nvPr/>
          </p:nvSpPr>
          <p:spPr>
            <a:xfrm>
              <a:off x="3829" y="2208"/>
              <a:ext cx="17" cy="31"/>
            </a:xfrm>
            <a:prstGeom prst="ellipse">
              <a:avLst/>
            </a:pr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83" name="Google Shape;383;p4"/>
            <p:cNvSpPr/>
            <p:nvPr/>
          </p:nvSpPr>
          <p:spPr>
            <a:xfrm>
              <a:off x="3661" y="1976"/>
              <a:ext cx="83" cy="147"/>
            </a:xfrm>
            <a:custGeom>
              <a:avLst/>
              <a:gdLst/>
              <a:ahLst/>
              <a:cxnLst/>
              <a:rect l="l" t="t" r="r" b="b"/>
              <a:pathLst>
                <a:path w="48" h="85" extrusionOk="0">
                  <a:moveTo>
                    <a:pt x="19" y="10"/>
                  </a:moveTo>
                  <a:cubicBezTo>
                    <a:pt x="14" y="15"/>
                    <a:pt x="15" y="15"/>
                    <a:pt x="13" y="24"/>
                  </a:cubicBezTo>
                  <a:cubicBezTo>
                    <a:pt x="10" y="34"/>
                    <a:pt x="6" y="29"/>
                    <a:pt x="3" y="36"/>
                  </a:cubicBezTo>
                  <a:cubicBezTo>
                    <a:pt x="0" y="43"/>
                    <a:pt x="2" y="46"/>
                    <a:pt x="5" y="51"/>
                  </a:cubicBezTo>
                  <a:cubicBezTo>
                    <a:pt x="8" y="56"/>
                    <a:pt x="8" y="61"/>
                    <a:pt x="6" y="64"/>
                  </a:cubicBezTo>
                  <a:cubicBezTo>
                    <a:pt x="1" y="75"/>
                    <a:pt x="1" y="73"/>
                    <a:pt x="6" y="83"/>
                  </a:cubicBezTo>
                  <a:cubicBezTo>
                    <a:pt x="16" y="85"/>
                    <a:pt x="18" y="69"/>
                    <a:pt x="25" y="48"/>
                  </a:cubicBezTo>
                  <a:cubicBezTo>
                    <a:pt x="26" y="43"/>
                    <a:pt x="38" y="33"/>
                    <a:pt x="40" y="29"/>
                  </a:cubicBezTo>
                  <a:cubicBezTo>
                    <a:pt x="47" y="12"/>
                    <a:pt x="48" y="3"/>
                    <a:pt x="32" y="1"/>
                  </a:cubicBezTo>
                  <a:cubicBezTo>
                    <a:pt x="32" y="1"/>
                    <a:pt x="31" y="0"/>
                    <a:pt x="31" y="0"/>
                  </a:cubicBezTo>
                  <a:cubicBezTo>
                    <a:pt x="27" y="5"/>
                    <a:pt x="24" y="6"/>
                    <a:pt x="19" y="10"/>
                  </a:cubicBezTo>
                  <a:close/>
                </a:path>
              </a:pathLst>
            </a:custGeom>
            <a:solidFill>
              <a:srgbClr val="CDD4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84" name="Google Shape;384;p4"/>
            <p:cNvSpPr/>
            <p:nvPr/>
          </p:nvSpPr>
          <p:spPr>
            <a:xfrm>
              <a:off x="3637" y="1976"/>
              <a:ext cx="78" cy="143"/>
            </a:xfrm>
            <a:custGeom>
              <a:avLst/>
              <a:gdLst/>
              <a:ahLst/>
              <a:cxnLst/>
              <a:rect l="l" t="t" r="r" b="b"/>
              <a:pathLst>
                <a:path w="45" h="83" extrusionOk="0">
                  <a:moveTo>
                    <a:pt x="9" y="78"/>
                  </a:moveTo>
                  <a:cubicBezTo>
                    <a:pt x="9" y="78"/>
                    <a:pt x="9" y="78"/>
                    <a:pt x="9" y="78"/>
                  </a:cubicBezTo>
                  <a:cubicBezTo>
                    <a:pt x="11" y="80"/>
                    <a:pt x="13" y="81"/>
                    <a:pt x="16" y="82"/>
                  </a:cubicBezTo>
                  <a:cubicBezTo>
                    <a:pt x="18" y="83"/>
                    <a:pt x="19" y="83"/>
                    <a:pt x="20" y="83"/>
                  </a:cubicBezTo>
                  <a:cubicBezTo>
                    <a:pt x="15" y="73"/>
                    <a:pt x="15" y="75"/>
                    <a:pt x="20" y="64"/>
                  </a:cubicBezTo>
                  <a:cubicBezTo>
                    <a:pt x="22" y="61"/>
                    <a:pt x="22" y="56"/>
                    <a:pt x="19" y="51"/>
                  </a:cubicBezTo>
                  <a:cubicBezTo>
                    <a:pt x="16" y="46"/>
                    <a:pt x="14" y="43"/>
                    <a:pt x="17" y="36"/>
                  </a:cubicBezTo>
                  <a:cubicBezTo>
                    <a:pt x="20" y="29"/>
                    <a:pt x="24" y="34"/>
                    <a:pt x="27" y="24"/>
                  </a:cubicBezTo>
                  <a:cubicBezTo>
                    <a:pt x="29" y="15"/>
                    <a:pt x="28" y="15"/>
                    <a:pt x="33" y="10"/>
                  </a:cubicBezTo>
                  <a:cubicBezTo>
                    <a:pt x="38" y="6"/>
                    <a:pt x="41" y="5"/>
                    <a:pt x="45" y="0"/>
                  </a:cubicBezTo>
                  <a:cubicBezTo>
                    <a:pt x="38" y="0"/>
                    <a:pt x="32" y="1"/>
                    <a:pt x="27" y="4"/>
                  </a:cubicBezTo>
                  <a:cubicBezTo>
                    <a:pt x="16" y="10"/>
                    <a:pt x="10" y="24"/>
                    <a:pt x="6" y="40"/>
                  </a:cubicBezTo>
                  <a:cubicBezTo>
                    <a:pt x="0" y="58"/>
                    <a:pt x="2" y="70"/>
                    <a:pt x="9" y="78"/>
                  </a:cubicBezTo>
                  <a:close/>
                </a:path>
              </a:pathLst>
            </a:custGeom>
            <a:solidFill>
              <a:srgbClr val="ABB7B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85" name="Google Shape;385;p4"/>
            <p:cNvSpPr/>
            <p:nvPr/>
          </p:nvSpPr>
          <p:spPr>
            <a:xfrm>
              <a:off x="3710" y="1989"/>
              <a:ext cx="31" cy="58"/>
            </a:xfrm>
            <a:custGeom>
              <a:avLst/>
              <a:gdLst/>
              <a:ahLst/>
              <a:cxnLst/>
              <a:rect l="l" t="t" r="r" b="b"/>
              <a:pathLst>
                <a:path w="18" h="33" extrusionOk="0">
                  <a:moveTo>
                    <a:pt x="17" y="0"/>
                  </a:moveTo>
                  <a:cubicBezTo>
                    <a:pt x="17" y="0"/>
                    <a:pt x="12" y="0"/>
                    <a:pt x="9" y="5"/>
                  </a:cubicBezTo>
                  <a:cubicBezTo>
                    <a:pt x="7" y="10"/>
                    <a:pt x="7" y="9"/>
                    <a:pt x="7" y="14"/>
                  </a:cubicBezTo>
                  <a:cubicBezTo>
                    <a:pt x="6" y="20"/>
                    <a:pt x="6" y="22"/>
                    <a:pt x="3" y="26"/>
                  </a:cubicBezTo>
                  <a:cubicBezTo>
                    <a:pt x="0" y="30"/>
                    <a:pt x="1" y="33"/>
                    <a:pt x="1" y="33"/>
                  </a:cubicBezTo>
                  <a:cubicBezTo>
                    <a:pt x="1" y="33"/>
                    <a:pt x="11" y="23"/>
                    <a:pt x="11" y="22"/>
                  </a:cubicBezTo>
                  <a:cubicBezTo>
                    <a:pt x="11" y="22"/>
                    <a:pt x="12" y="21"/>
                    <a:pt x="12" y="20"/>
                  </a:cubicBezTo>
                  <a:cubicBezTo>
                    <a:pt x="12" y="20"/>
                    <a:pt x="16" y="11"/>
                    <a:pt x="16" y="9"/>
                  </a:cubicBezTo>
                  <a:cubicBezTo>
                    <a:pt x="16" y="9"/>
                    <a:pt x="18" y="4"/>
                    <a:pt x="17" y="0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86" name="Google Shape;386;p4"/>
            <p:cNvSpPr/>
            <p:nvPr/>
          </p:nvSpPr>
          <p:spPr>
            <a:xfrm>
              <a:off x="3637" y="1983"/>
              <a:ext cx="50" cy="128"/>
            </a:xfrm>
            <a:custGeom>
              <a:avLst/>
              <a:gdLst/>
              <a:ahLst/>
              <a:cxnLst/>
              <a:rect l="l" t="t" r="r" b="b"/>
              <a:pathLst>
                <a:path w="29" h="74" extrusionOk="0">
                  <a:moveTo>
                    <a:pt x="6" y="36"/>
                  </a:moveTo>
                  <a:cubicBezTo>
                    <a:pt x="10" y="20"/>
                    <a:pt x="16" y="6"/>
                    <a:pt x="27" y="0"/>
                  </a:cubicBezTo>
                  <a:cubicBezTo>
                    <a:pt x="28" y="1"/>
                    <a:pt x="29" y="2"/>
                    <a:pt x="27" y="4"/>
                  </a:cubicBezTo>
                  <a:cubicBezTo>
                    <a:pt x="25" y="8"/>
                    <a:pt x="28" y="6"/>
                    <a:pt x="22" y="10"/>
                  </a:cubicBezTo>
                  <a:cubicBezTo>
                    <a:pt x="17" y="14"/>
                    <a:pt x="17" y="17"/>
                    <a:pt x="15" y="22"/>
                  </a:cubicBezTo>
                  <a:cubicBezTo>
                    <a:pt x="14" y="26"/>
                    <a:pt x="13" y="28"/>
                    <a:pt x="11" y="34"/>
                  </a:cubicBezTo>
                  <a:cubicBezTo>
                    <a:pt x="10" y="40"/>
                    <a:pt x="16" y="43"/>
                    <a:pt x="16" y="47"/>
                  </a:cubicBezTo>
                  <a:cubicBezTo>
                    <a:pt x="16" y="52"/>
                    <a:pt x="16" y="59"/>
                    <a:pt x="13" y="62"/>
                  </a:cubicBezTo>
                  <a:cubicBezTo>
                    <a:pt x="9" y="64"/>
                    <a:pt x="9" y="73"/>
                    <a:pt x="9" y="74"/>
                  </a:cubicBezTo>
                  <a:cubicBezTo>
                    <a:pt x="2" y="66"/>
                    <a:pt x="0" y="54"/>
                    <a:pt x="6" y="36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87" name="Google Shape;387;p4"/>
            <p:cNvSpPr/>
            <p:nvPr/>
          </p:nvSpPr>
          <p:spPr>
            <a:xfrm>
              <a:off x="3692" y="2003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3" y="6"/>
                  </a:moveTo>
                  <a:cubicBezTo>
                    <a:pt x="2" y="4"/>
                    <a:pt x="0" y="4"/>
                    <a:pt x="3" y="2"/>
                  </a:cubicBezTo>
                  <a:cubicBezTo>
                    <a:pt x="6" y="0"/>
                    <a:pt x="6" y="1"/>
                    <a:pt x="7" y="3"/>
                  </a:cubicBezTo>
                  <a:cubicBezTo>
                    <a:pt x="8" y="4"/>
                    <a:pt x="9" y="5"/>
                    <a:pt x="7" y="7"/>
                  </a:cubicBezTo>
                  <a:cubicBezTo>
                    <a:pt x="4" y="9"/>
                    <a:pt x="4" y="7"/>
                    <a:pt x="3" y="6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88" name="Google Shape;388;p4"/>
            <p:cNvSpPr/>
            <p:nvPr/>
          </p:nvSpPr>
          <p:spPr>
            <a:xfrm>
              <a:off x="3675" y="2052"/>
              <a:ext cx="17" cy="22"/>
            </a:xfrm>
            <a:custGeom>
              <a:avLst/>
              <a:gdLst/>
              <a:ahLst/>
              <a:cxnLst/>
              <a:rect l="l" t="t" r="r" b="b"/>
              <a:pathLst>
                <a:path w="10" h="13" extrusionOk="0">
                  <a:moveTo>
                    <a:pt x="1" y="11"/>
                  </a:moveTo>
                  <a:cubicBezTo>
                    <a:pt x="0" y="9"/>
                    <a:pt x="1" y="4"/>
                    <a:pt x="3" y="2"/>
                  </a:cubicBezTo>
                  <a:cubicBezTo>
                    <a:pt x="6" y="0"/>
                    <a:pt x="7" y="1"/>
                    <a:pt x="9" y="3"/>
                  </a:cubicBezTo>
                  <a:cubicBezTo>
                    <a:pt x="10" y="5"/>
                    <a:pt x="10" y="6"/>
                    <a:pt x="7" y="8"/>
                  </a:cubicBezTo>
                  <a:cubicBezTo>
                    <a:pt x="5" y="10"/>
                    <a:pt x="3" y="13"/>
                    <a:pt x="1" y="11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89" name="Google Shape;389;p4"/>
            <p:cNvSpPr/>
            <p:nvPr/>
          </p:nvSpPr>
          <p:spPr>
            <a:xfrm>
              <a:off x="3680" y="2028"/>
              <a:ext cx="9" cy="10"/>
            </a:xfrm>
            <a:custGeom>
              <a:avLst/>
              <a:gdLst/>
              <a:ahLst/>
              <a:cxnLst/>
              <a:rect l="l" t="t" r="r" b="b"/>
              <a:pathLst>
                <a:path w="5" h="6" extrusionOk="0">
                  <a:moveTo>
                    <a:pt x="0" y="4"/>
                  </a:moveTo>
                  <a:cubicBezTo>
                    <a:pt x="0" y="3"/>
                    <a:pt x="0" y="1"/>
                    <a:pt x="0" y="1"/>
                  </a:cubicBezTo>
                  <a:cubicBezTo>
                    <a:pt x="1" y="0"/>
                    <a:pt x="2" y="1"/>
                    <a:pt x="2" y="2"/>
                  </a:cubicBezTo>
                  <a:cubicBezTo>
                    <a:pt x="3" y="4"/>
                    <a:pt x="5" y="4"/>
                    <a:pt x="4" y="5"/>
                  </a:cubicBezTo>
                  <a:cubicBezTo>
                    <a:pt x="3" y="6"/>
                    <a:pt x="1" y="5"/>
                    <a:pt x="0" y="4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90" name="Google Shape;390;p4"/>
            <p:cNvSpPr/>
            <p:nvPr/>
          </p:nvSpPr>
          <p:spPr>
            <a:xfrm>
              <a:off x="3758" y="1979"/>
              <a:ext cx="185" cy="118"/>
            </a:xfrm>
            <a:custGeom>
              <a:avLst/>
              <a:gdLst/>
              <a:ahLst/>
              <a:cxnLst/>
              <a:rect l="l" t="t" r="r" b="b"/>
              <a:pathLst>
                <a:path w="107" h="68" extrusionOk="0">
                  <a:moveTo>
                    <a:pt x="73" y="0"/>
                  </a:moveTo>
                  <a:cubicBezTo>
                    <a:pt x="64" y="0"/>
                    <a:pt x="65" y="2"/>
                    <a:pt x="55" y="8"/>
                  </a:cubicBezTo>
                  <a:cubicBezTo>
                    <a:pt x="45" y="15"/>
                    <a:pt x="45" y="7"/>
                    <a:pt x="36" y="11"/>
                  </a:cubicBezTo>
                  <a:cubicBezTo>
                    <a:pt x="27" y="15"/>
                    <a:pt x="27" y="19"/>
                    <a:pt x="26" y="27"/>
                  </a:cubicBezTo>
                  <a:cubicBezTo>
                    <a:pt x="24" y="34"/>
                    <a:pt x="20" y="38"/>
                    <a:pt x="16" y="40"/>
                  </a:cubicBezTo>
                  <a:cubicBezTo>
                    <a:pt x="2" y="46"/>
                    <a:pt x="4" y="44"/>
                    <a:pt x="0" y="58"/>
                  </a:cubicBezTo>
                  <a:cubicBezTo>
                    <a:pt x="8" y="68"/>
                    <a:pt x="24" y="55"/>
                    <a:pt x="47" y="40"/>
                  </a:cubicBezTo>
                  <a:cubicBezTo>
                    <a:pt x="52" y="37"/>
                    <a:pt x="72" y="37"/>
                    <a:pt x="77" y="35"/>
                  </a:cubicBezTo>
                  <a:cubicBezTo>
                    <a:pt x="98" y="25"/>
                    <a:pt x="107" y="18"/>
                    <a:pt x="93" y="2"/>
                  </a:cubicBezTo>
                  <a:cubicBezTo>
                    <a:pt x="93" y="1"/>
                    <a:pt x="92" y="1"/>
                    <a:pt x="92" y="0"/>
                  </a:cubicBezTo>
                  <a:cubicBezTo>
                    <a:pt x="85" y="1"/>
                    <a:pt x="82" y="0"/>
                    <a:pt x="73" y="0"/>
                  </a:cubicBezTo>
                  <a:close/>
                </a:path>
              </a:pathLst>
            </a:custGeom>
            <a:solidFill>
              <a:srgbClr val="CDD4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91" name="Google Shape;391;p4"/>
            <p:cNvSpPr/>
            <p:nvPr/>
          </p:nvSpPr>
          <p:spPr>
            <a:xfrm>
              <a:off x="3746" y="1955"/>
              <a:ext cx="171" cy="125"/>
            </a:xfrm>
            <a:custGeom>
              <a:avLst/>
              <a:gdLst/>
              <a:ahLst/>
              <a:cxnLst/>
              <a:rect l="l" t="t" r="r" b="b"/>
              <a:pathLst>
                <a:path w="99" h="72" extrusionOk="0">
                  <a:moveTo>
                    <a:pt x="1" y="58"/>
                  </a:moveTo>
                  <a:cubicBezTo>
                    <a:pt x="1" y="58"/>
                    <a:pt x="1" y="58"/>
                    <a:pt x="1" y="58"/>
                  </a:cubicBezTo>
                  <a:cubicBezTo>
                    <a:pt x="2" y="61"/>
                    <a:pt x="2" y="65"/>
                    <a:pt x="4" y="68"/>
                  </a:cubicBezTo>
                  <a:cubicBezTo>
                    <a:pt x="5" y="70"/>
                    <a:pt x="6" y="71"/>
                    <a:pt x="7" y="72"/>
                  </a:cubicBezTo>
                  <a:cubicBezTo>
                    <a:pt x="11" y="58"/>
                    <a:pt x="9" y="60"/>
                    <a:pt x="23" y="54"/>
                  </a:cubicBezTo>
                  <a:cubicBezTo>
                    <a:pt x="27" y="52"/>
                    <a:pt x="31" y="48"/>
                    <a:pt x="33" y="41"/>
                  </a:cubicBezTo>
                  <a:cubicBezTo>
                    <a:pt x="34" y="33"/>
                    <a:pt x="34" y="29"/>
                    <a:pt x="43" y="25"/>
                  </a:cubicBezTo>
                  <a:cubicBezTo>
                    <a:pt x="52" y="21"/>
                    <a:pt x="52" y="29"/>
                    <a:pt x="62" y="22"/>
                  </a:cubicBezTo>
                  <a:cubicBezTo>
                    <a:pt x="72" y="16"/>
                    <a:pt x="71" y="14"/>
                    <a:pt x="80" y="14"/>
                  </a:cubicBezTo>
                  <a:cubicBezTo>
                    <a:pt x="89" y="14"/>
                    <a:pt x="92" y="15"/>
                    <a:pt x="99" y="14"/>
                  </a:cubicBezTo>
                  <a:cubicBezTo>
                    <a:pt x="93" y="8"/>
                    <a:pt x="87" y="4"/>
                    <a:pt x="80" y="3"/>
                  </a:cubicBezTo>
                  <a:cubicBezTo>
                    <a:pt x="64" y="0"/>
                    <a:pt x="47" y="8"/>
                    <a:pt x="30" y="19"/>
                  </a:cubicBezTo>
                  <a:cubicBezTo>
                    <a:pt x="9" y="32"/>
                    <a:pt x="0" y="45"/>
                    <a:pt x="1" y="58"/>
                  </a:cubicBezTo>
                  <a:close/>
                </a:path>
              </a:pathLst>
            </a:custGeom>
            <a:solidFill>
              <a:srgbClr val="ABB7B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92" name="Google Shape;392;p4"/>
            <p:cNvSpPr/>
            <p:nvPr/>
          </p:nvSpPr>
          <p:spPr>
            <a:xfrm>
              <a:off x="3856" y="2007"/>
              <a:ext cx="73" cy="38"/>
            </a:xfrm>
            <a:custGeom>
              <a:avLst/>
              <a:gdLst/>
              <a:ahLst/>
              <a:cxnLst/>
              <a:rect l="l" t="t" r="r" b="b"/>
              <a:pathLst>
                <a:path w="42" h="22" extrusionOk="0">
                  <a:moveTo>
                    <a:pt x="42" y="4"/>
                  </a:moveTo>
                  <a:cubicBezTo>
                    <a:pt x="42" y="4"/>
                    <a:pt x="37" y="0"/>
                    <a:pt x="31" y="2"/>
                  </a:cubicBezTo>
                  <a:cubicBezTo>
                    <a:pt x="25" y="4"/>
                    <a:pt x="25" y="4"/>
                    <a:pt x="21" y="9"/>
                  </a:cubicBezTo>
                  <a:cubicBezTo>
                    <a:pt x="16" y="13"/>
                    <a:pt x="14" y="15"/>
                    <a:pt x="8" y="17"/>
                  </a:cubicBezTo>
                  <a:cubicBezTo>
                    <a:pt x="2" y="18"/>
                    <a:pt x="0" y="22"/>
                    <a:pt x="0" y="22"/>
                  </a:cubicBezTo>
                  <a:cubicBezTo>
                    <a:pt x="0" y="22"/>
                    <a:pt x="17" y="20"/>
                    <a:pt x="18" y="20"/>
                  </a:cubicBezTo>
                  <a:cubicBezTo>
                    <a:pt x="18" y="20"/>
                    <a:pt x="20" y="19"/>
                    <a:pt x="21" y="18"/>
                  </a:cubicBezTo>
                  <a:cubicBezTo>
                    <a:pt x="21" y="18"/>
                    <a:pt x="32" y="13"/>
                    <a:pt x="34" y="11"/>
                  </a:cubicBezTo>
                  <a:cubicBezTo>
                    <a:pt x="34" y="11"/>
                    <a:pt x="40" y="8"/>
                    <a:pt x="42" y="4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93" name="Google Shape;393;p4"/>
            <p:cNvSpPr/>
            <p:nvPr/>
          </p:nvSpPr>
          <p:spPr>
            <a:xfrm>
              <a:off x="3746" y="1955"/>
              <a:ext cx="138" cy="100"/>
            </a:xfrm>
            <a:custGeom>
              <a:avLst/>
              <a:gdLst/>
              <a:ahLst/>
              <a:cxnLst/>
              <a:rect l="l" t="t" r="r" b="b"/>
              <a:pathLst>
                <a:path w="80" h="58" extrusionOk="0">
                  <a:moveTo>
                    <a:pt x="30" y="19"/>
                  </a:moveTo>
                  <a:cubicBezTo>
                    <a:pt x="47" y="8"/>
                    <a:pt x="64" y="0"/>
                    <a:pt x="80" y="3"/>
                  </a:cubicBezTo>
                  <a:cubicBezTo>
                    <a:pt x="80" y="5"/>
                    <a:pt x="79" y="7"/>
                    <a:pt x="76" y="7"/>
                  </a:cubicBezTo>
                  <a:cubicBezTo>
                    <a:pt x="71" y="9"/>
                    <a:pt x="75" y="10"/>
                    <a:pt x="67" y="9"/>
                  </a:cubicBezTo>
                  <a:cubicBezTo>
                    <a:pt x="59" y="8"/>
                    <a:pt x="55" y="10"/>
                    <a:pt x="50" y="14"/>
                  </a:cubicBezTo>
                  <a:cubicBezTo>
                    <a:pt x="45" y="17"/>
                    <a:pt x="43" y="18"/>
                    <a:pt x="36" y="23"/>
                  </a:cubicBezTo>
                  <a:cubicBezTo>
                    <a:pt x="30" y="27"/>
                    <a:pt x="33" y="34"/>
                    <a:pt x="29" y="38"/>
                  </a:cubicBezTo>
                  <a:cubicBezTo>
                    <a:pt x="26" y="43"/>
                    <a:pt x="20" y="50"/>
                    <a:pt x="14" y="49"/>
                  </a:cubicBezTo>
                  <a:cubicBezTo>
                    <a:pt x="9" y="49"/>
                    <a:pt x="1" y="58"/>
                    <a:pt x="1" y="58"/>
                  </a:cubicBezTo>
                  <a:cubicBezTo>
                    <a:pt x="0" y="45"/>
                    <a:pt x="9" y="32"/>
                    <a:pt x="30" y="19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94" name="Google Shape;394;p4"/>
            <p:cNvSpPr/>
            <p:nvPr/>
          </p:nvSpPr>
          <p:spPr>
            <a:xfrm>
              <a:off x="3867" y="1995"/>
              <a:ext cx="15" cy="14"/>
            </a:xfrm>
            <a:custGeom>
              <a:avLst/>
              <a:gdLst/>
              <a:ahLst/>
              <a:cxnLst/>
              <a:rect l="l" t="t" r="r" b="b"/>
              <a:pathLst>
                <a:path w="9" h="8" extrusionOk="0">
                  <a:moveTo>
                    <a:pt x="3" y="4"/>
                  </a:moveTo>
                  <a:cubicBezTo>
                    <a:pt x="3" y="2"/>
                    <a:pt x="1" y="0"/>
                    <a:pt x="5" y="0"/>
                  </a:cubicBezTo>
                  <a:cubicBezTo>
                    <a:pt x="9" y="0"/>
                    <a:pt x="9" y="2"/>
                    <a:pt x="9" y="4"/>
                  </a:cubicBezTo>
                  <a:cubicBezTo>
                    <a:pt x="9" y="6"/>
                    <a:pt x="9" y="8"/>
                    <a:pt x="5" y="8"/>
                  </a:cubicBezTo>
                  <a:cubicBezTo>
                    <a:pt x="0" y="8"/>
                    <a:pt x="3" y="6"/>
                    <a:pt x="3" y="4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95" name="Google Shape;395;p4"/>
            <p:cNvSpPr/>
            <p:nvPr/>
          </p:nvSpPr>
          <p:spPr>
            <a:xfrm>
              <a:off x="3803" y="2026"/>
              <a:ext cx="26" cy="17"/>
            </a:xfrm>
            <a:custGeom>
              <a:avLst/>
              <a:gdLst/>
              <a:ahLst/>
              <a:cxnLst/>
              <a:rect l="l" t="t" r="r" b="b"/>
              <a:pathLst>
                <a:path w="15" h="10" extrusionOk="0">
                  <a:moveTo>
                    <a:pt x="0" y="7"/>
                  </a:moveTo>
                  <a:cubicBezTo>
                    <a:pt x="0" y="4"/>
                    <a:pt x="6" y="0"/>
                    <a:pt x="10" y="0"/>
                  </a:cubicBezTo>
                  <a:cubicBezTo>
                    <a:pt x="14" y="0"/>
                    <a:pt x="15" y="3"/>
                    <a:pt x="14" y="6"/>
                  </a:cubicBezTo>
                  <a:cubicBezTo>
                    <a:pt x="14" y="9"/>
                    <a:pt x="13" y="9"/>
                    <a:pt x="9" y="9"/>
                  </a:cubicBezTo>
                  <a:cubicBezTo>
                    <a:pt x="5" y="9"/>
                    <a:pt x="0" y="10"/>
                    <a:pt x="0" y="7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96" name="Google Shape;396;p4"/>
            <p:cNvSpPr/>
            <p:nvPr/>
          </p:nvSpPr>
          <p:spPr>
            <a:xfrm>
              <a:off x="3837" y="2002"/>
              <a:ext cx="7" cy="12"/>
            </a:xfrm>
            <a:custGeom>
              <a:avLst/>
              <a:gdLst/>
              <a:ahLst/>
              <a:cxnLst/>
              <a:rect l="l" t="t" r="r" b="b"/>
              <a:pathLst>
                <a:path w="4" h="7" extrusionOk="0">
                  <a:moveTo>
                    <a:pt x="0" y="3"/>
                  </a:move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3" y="2"/>
                    <a:pt x="3" y="3"/>
                  </a:cubicBezTo>
                  <a:cubicBezTo>
                    <a:pt x="3" y="5"/>
                    <a:pt x="4" y="7"/>
                    <a:pt x="2" y="7"/>
                  </a:cubicBezTo>
                  <a:cubicBezTo>
                    <a:pt x="1" y="7"/>
                    <a:pt x="0" y="5"/>
                    <a:pt x="0" y="3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</p:grpSp>
      <p:grpSp>
        <p:nvGrpSpPr>
          <p:cNvPr id="397" name="Google Shape;397;p4"/>
          <p:cNvGrpSpPr/>
          <p:nvPr/>
        </p:nvGrpSpPr>
        <p:grpSpPr>
          <a:xfrm>
            <a:off x="5654273" y="2700927"/>
            <a:ext cx="1506587" cy="915503"/>
            <a:chOff x="5764649" y="1139924"/>
            <a:chExt cx="6101732" cy="3707819"/>
          </a:xfrm>
        </p:grpSpPr>
        <p:sp>
          <p:nvSpPr>
            <p:cNvPr id="398" name="Google Shape;398;p4"/>
            <p:cNvSpPr/>
            <p:nvPr/>
          </p:nvSpPr>
          <p:spPr>
            <a:xfrm rot="-245478">
              <a:off x="5874754" y="1345535"/>
              <a:ext cx="5881521" cy="3296597"/>
            </a:xfrm>
            <a:custGeom>
              <a:avLst/>
              <a:gdLst/>
              <a:ahLst/>
              <a:cxnLst/>
              <a:rect l="l" t="t" r="r" b="b"/>
              <a:pathLst>
                <a:path w="417" h="232" extrusionOk="0">
                  <a:moveTo>
                    <a:pt x="395" y="6"/>
                  </a:moveTo>
                  <a:cubicBezTo>
                    <a:pt x="417" y="0"/>
                    <a:pt x="145" y="163"/>
                    <a:pt x="99" y="202"/>
                  </a:cubicBezTo>
                  <a:cubicBezTo>
                    <a:pt x="64" y="232"/>
                    <a:pt x="22" y="214"/>
                    <a:pt x="11" y="192"/>
                  </a:cubicBezTo>
                  <a:cubicBezTo>
                    <a:pt x="0" y="169"/>
                    <a:pt x="8" y="125"/>
                    <a:pt x="52" y="114"/>
                  </a:cubicBezTo>
                  <a:cubicBezTo>
                    <a:pt x="128" y="96"/>
                    <a:pt x="330" y="23"/>
                    <a:pt x="395" y="6"/>
                  </a:cubicBezTo>
                  <a:close/>
                </a:path>
              </a:pathLst>
            </a:custGeom>
            <a:solidFill>
              <a:srgbClr val="4E5C7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grpSp>
          <p:nvGrpSpPr>
            <p:cNvPr id="399" name="Google Shape;399;p4"/>
            <p:cNvGrpSpPr/>
            <p:nvPr/>
          </p:nvGrpSpPr>
          <p:grpSpPr>
            <a:xfrm>
              <a:off x="5884714" y="1240776"/>
              <a:ext cx="5698985" cy="3411132"/>
              <a:chOff x="5884714" y="1240776"/>
              <a:chExt cx="5698985" cy="3411132"/>
            </a:xfrm>
          </p:grpSpPr>
          <p:sp>
            <p:nvSpPr>
              <p:cNvPr id="400" name="Google Shape;400;p4"/>
              <p:cNvSpPr/>
              <p:nvPr/>
            </p:nvSpPr>
            <p:spPr>
              <a:xfrm rot="-245478">
                <a:off x="5985680" y="1433016"/>
                <a:ext cx="5497054" cy="30266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chemeClr val="dk1"/>
                  </a:solidFill>
                  <a:latin typeface="Tajawal"/>
                  <a:ea typeface="Tajawal"/>
                  <a:cs typeface="Tajawal"/>
                  <a:sym typeface="Tajawal"/>
                </a:endParaRPr>
              </a:p>
            </p:txBody>
          </p:sp>
          <p:sp>
            <p:nvSpPr>
              <p:cNvPr id="401" name="Google Shape;401;p4"/>
              <p:cNvSpPr/>
              <p:nvPr/>
            </p:nvSpPr>
            <p:spPr>
              <a:xfrm rot="-245478">
                <a:off x="6236348" y="1981192"/>
                <a:ext cx="4319114" cy="233134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64" extrusionOk="0">
                    <a:moveTo>
                      <a:pt x="290" y="4"/>
                    </a:moveTo>
                    <a:cubicBezTo>
                      <a:pt x="306" y="0"/>
                      <a:pt x="110" y="112"/>
                      <a:pt x="70" y="143"/>
                    </a:cubicBezTo>
                    <a:cubicBezTo>
                      <a:pt x="43" y="164"/>
                      <a:pt x="16" y="153"/>
                      <a:pt x="8" y="136"/>
                    </a:cubicBezTo>
                    <a:cubicBezTo>
                      <a:pt x="0" y="119"/>
                      <a:pt x="8" y="93"/>
                      <a:pt x="40" y="83"/>
                    </a:cubicBezTo>
                    <a:cubicBezTo>
                      <a:pt x="94" y="65"/>
                      <a:pt x="242" y="16"/>
                      <a:pt x="290" y="4"/>
                    </a:cubicBezTo>
                    <a:close/>
                  </a:path>
                </a:pathLst>
              </a:custGeom>
              <a:solidFill>
                <a:srgbClr val="8AA9C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chemeClr val="dk1"/>
                  </a:solidFill>
                  <a:latin typeface="Tajawal"/>
                  <a:ea typeface="Tajawal"/>
                  <a:cs typeface="Tajawal"/>
                  <a:sym typeface="Tajawal"/>
                </a:endParaRPr>
              </a:p>
            </p:txBody>
          </p:sp>
          <p:sp>
            <p:nvSpPr>
              <p:cNvPr id="402" name="Google Shape;402;p4"/>
              <p:cNvSpPr/>
              <p:nvPr/>
            </p:nvSpPr>
            <p:spPr>
              <a:xfrm rot="-245478">
                <a:off x="6098615" y="3163481"/>
                <a:ext cx="1537866" cy="1259742"/>
              </a:xfrm>
              <a:custGeom>
                <a:avLst/>
                <a:gdLst/>
                <a:ahLst/>
                <a:cxnLst/>
                <a:rect l="l" t="t" r="r" b="b"/>
                <a:pathLst>
                  <a:path w="109" h="89" extrusionOk="0">
                    <a:moveTo>
                      <a:pt x="101" y="22"/>
                    </a:moveTo>
                    <a:cubicBezTo>
                      <a:pt x="109" y="40"/>
                      <a:pt x="96" y="65"/>
                      <a:pt x="70" y="77"/>
                    </a:cubicBezTo>
                    <a:cubicBezTo>
                      <a:pt x="45" y="89"/>
                      <a:pt x="17" y="85"/>
                      <a:pt x="8" y="67"/>
                    </a:cubicBezTo>
                    <a:cubicBezTo>
                      <a:pt x="0" y="49"/>
                      <a:pt x="13" y="25"/>
                      <a:pt x="39" y="13"/>
                    </a:cubicBezTo>
                    <a:cubicBezTo>
                      <a:pt x="64" y="0"/>
                      <a:pt x="92" y="5"/>
                      <a:pt x="101" y="2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chemeClr val="dk1"/>
                  </a:solidFill>
                  <a:latin typeface="Tajawal"/>
                  <a:ea typeface="Tajawal"/>
                  <a:cs typeface="Tajawal"/>
                  <a:sym typeface="Tajawal"/>
                </a:endParaRPr>
              </a:p>
            </p:txBody>
          </p:sp>
        </p:grpSp>
      </p:grpSp>
      <p:grpSp>
        <p:nvGrpSpPr>
          <p:cNvPr id="452" name="Google Shape;452;p4"/>
          <p:cNvGrpSpPr/>
          <p:nvPr/>
        </p:nvGrpSpPr>
        <p:grpSpPr>
          <a:xfrm>
            <a:off x="3" y="1849887"/>
            <a:ext cx="1696503" cy="1521069"/>
            <a:chOff x="3156" y="1084"/>
            <a:chExt cx="1777" cy="1763"/>
          </a:xfrm>
        </p:grpSpPr>
        <p:sp>
          <p:nvSpPr>
            <p:cNvPr id="453" name="Google Shape;453;p4"/>
            <p:cNvSpPr/>
            <p:nvPr/>
          </p:nvSpPr>
          <p:spPr>
            <a:xfrm>
              <a:off x="3156" y="1089"/>
              <a:ext cx="1770" cy="17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54" name="Google Shape;454;p4"/>
            <p:cNvSpPr/>
            <p:nvPr/>
          </p:nvSpPr>
          <p:spPr>
            <a:xfrm>
              <a:off x="3156" y="1512"/>
              <a:ext cx="972" cy="680"/>
            </a:xfrm>
            <a:custGeom>
              <a:avLst/>
              <a:gdLst/>
              <a:ahLst/>
              <a:cxnLst/>
              <a:rect l="l" t="t" r="r" b="b"/>
              <a:pathLst>
                <a:path w="567" h="396" extrusionOk="0">
                  <a:moveTo>
                    <a:pt x="471" y="125"/>
                  </a:moveTo>
                  <a:cubicBezTo>
                    <a:pt x="442" y="83"/>
                    <a:pt x="407" y="44"/>
                    <a:pt x="358" y="21"/>
                  </a:cubicBezTo>
                  <a:cubicBezTo>
                    <a:pt x="313" y="0"/>
                    <a:pt x="257" y="9"/>
                    <a:pt x="215" y="32"/>
                  </a:cubicBezTo>
                  <a:cubicBezTo>
                    <a:pt x="175" y="56"/>
                    <a:pt x="164" y="93"/>
                    <a:pt x="144" y="131"/>
                  </a:cubicBezTo>
                  <a:cubicBezTo>
                    <a:pt x="137" y="145"/>
                    <a:pt x="126" y="162"/>
                    <a:pt x="109" y="166"/>
                  </a:cubicBezTo>
                  <a:cubicBezTo>
                    <a:pt x="87" y="172"/>
                    <a:pt x="64" y="155"/>
                    <a:pt x="48" y="143"/>
                  </a:cubicBezTo>
                  <a:cubicBezTo>
                    <a:pt x="30" y="128"/>
                    <a:pt x="14" y="110"/>
                    <a:pt x="0" y="89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22" y="170"/>
                    <a:pt x="49" y="192"/>
                    <a:pt x="81" y="200"/>
                  </a:cubicBezTo>
                  <a:cubicBezTo>
                    <a:pt x="119" y="210"/>
                    <a:pt x="150" y="190"/>
                    <a:pt x="170" y="160"/>
                  </a:cubicBezTo>
                  <a:cubicBezTo>
                    <a:pt x="195" y="123"/>
                    <a:pt x="199" y="81"/>
                    <a:pt x="243" y="58"/>
                  </a:cubicBezTo>
                  <a:cubicBezTo>
                    <a:pt x="298" y="30"/>
                    <a:pt x="355" y="50"/>
                    <a:pt x="396" y="90"/>
                  </a:cubicBezTo>
                  <a:cubicBezTo>
                    <a:pt x="433" y="126"/>
                    <a:pt x="460" y="171"/>
                    <a:pt x="479" y="218"/>
                  </a:cubicBezTo>
                  <a:cubicBezTo>
                    <a:pt x="495" y="258"/>
                    <a:pt x="512" y="317"/>
                    <a:pt x="485" y="356"/>
                  </a:cubicBezTo>
                  <a:cubicBezTo>
                    <a:pt x="472" y="375"/>
                    <a:pt x="502" y="396"/>
                    <a:pt x="516" y="377"/>
                  </a:cubicBezTo>
                  <a:cubicBezTo>
                    <a:pt x="567" y="304"/>
                    <a:pt x="517" y="190"/>
                    <a:pt x="471" y="125"/>
                  </a:cubicBezTo>
                  <a:close/>
                </a:path>
              </a:pathLst>
            </a:custGeom>
            <a:solidFill>
              <a:srgbClr val="70707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55" name="Google Shape;455;p4"/>
            <p:cNvSpPr/>
            <p:nvPr/>
          </p:nvSpPr>
          <p:spPr>
            <a:xfrm>
              <a:off x="3156" y="1479"/>
              <a:ext cx="972" cy="679"/>
            </a:xfrm>
            <a:custGeom>
              <a:avLst/>
              <a:gdLst/>
              <a:ahLst/>
              <a:cxnLst/>
              <a:rect l="l" t="t" r="r" b="b"/>
              <a:pathLst>
                <a:path w="567" h="395" extrusionOk="0">
                  <a:moveTo>
                    <a:pt x="471" y="124"/>
                  </a:moveTo>
                  <a:cubicBezTo>
                    <a:pt x="442" y="82"/>
                    <a:pt x="407" y="43"/>
                    <a:pt x="358" y="20"/>
                  </a:cubicBezTo>
                  <a:cubicBezTo>
                    <a:pt x="313" y="0"/>
                    <a:pt x="257" y="8"/>
                    <a:pt x="215" y="32"/>
                  </a:cubicBezTo>
                  <a:cubicBezTo>
                    <a:pt x="175" y="55"/>
                    <a:pt x="164" y="92"/>
                    <a:pt x="144" y="130"/>
                  </a:cubicBezTo>
                  <a:cubicBezTo>
                    <a:pt x="137" y="144"/>
                    <a:pt x="126" y="161"/>
                    <a:pt x="109" y="166"/>
                  </a:cubicBezTo>
                  <a:cubicBezTo>
                    <a:pt x="87" y="172"/>
                    <a:pt x="64" y="154"/>
                    <a:pt x="48" y="142"/>
                  </a:cubicBezTo>
                  <a:cubicBezTo>
                    <a:pt x="30" y="127"/>
                    <a:pt x="14" y="109"/>
                    <a:pt x="0" y="88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22" y="170"/>
                    <a:pt x="49" y="191"/>
                    <a:pt x="81" y="199"/>
                  </a:cubicBezTo>
                  <a:cubicBezTo>
                    <a:pt x="119" y="210"/>
                    <a:pt x="150" y="189"/>
                    <a:pt x="170" y="160"/>
                  </a:cubicBezTo>
                  <a:cubicBezTo>
                    <a:pt x="195" y="122"/>
                    <a:pt x="199" y="80"/>
                    <a:pt x="244" y="57"/>
                  </a:cubicBezTo>
                  <a:cubicBezTo>
                    <a:pt x="298" y="29"/>
                    <a:pt x="355" y="50"/>
                    <a:pt x="396" y="89"/>
                  </a:cubicBezTo>
                  <a:cubicBezTo>
                    <a:pt x="433" y="125"/>
                    <a:pt x="461" y="171"/>
                    <a:pt x="479" y="217"/>
                  </a:cubicBezTo>
                  <a:cubicBezTo>
                    <a:pt x="495" y="257"/>
                    <a:pt x="513" y="317"/>
                    <a:pt x="485" y="355"/>
                  </a:cubicBezTo>
                  <a:cubicBezTo>
                    <a:pt x="472" y="374"/>
                    <a:pt x="502" y="395"/>
                    <a:pt x="516" y="376"/>
                  </a:cubicBezTo>
                  <a:cubicBezTo>
                    <a:pt x="567" y="303"/>
                    <a:pt x="517" y="190"/>
                    <a:pt x="471" y="124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56" name="Google Shape;456;p4"/>
            <p:cNvSpPr/>
            <p:nvPr/>
          </p:nvSpPr>
          <p:spPr>
            <a:xfrm>
              <a:off x="3883" y="1493"/>
              <a:ext cx="806" cy="838"/>
            </a:xfrm>
            <a:custGeom>
              <a:avLst/>
              <a:gdLst/>
              <a:ahLst/>
              <a:cxnLst/>
              <a:rect l="l" t="t" r="r" b="b"/>
              <a:pathLst>
                <a:path w="470" h="488" extrusionOk="0">
                  <a:moveTo>
                    <a:pt x="360" y="461"/>
                  </a:moveTo>
                  <a:cubicBezTo>
                    <a:pt x="354" y="478"/>
                    <a:pt x="335" y="488"/>
                    <a:pt x="316" y="481"/>
                  </a:cubicBezTo>
                  <a:cubicBezTo>
                    <a:pt x="28" y="387"/>
                    <a:pt x="28" y="387"/>
                    <a:pt x="28" y="387"/>
                  </a:cubicBezTo>
                  <a:cubicBezTo>
                    <a:pt x="10" y="381"/>
                    <a:pt x="0" y="362"/>
                    <a:pt x="5" y="345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5" y="9"/>
                    <a:pt x="135" y="0"/>
                    <a:pt x="153" y="6"/>
                  </a:cubicBezTo>
                  <a:cubicBezTo>
                    <a:pt x="441" y="100"/>
                    <a:pt x="441" y="100"/>
                    <a:pt x="441" y="100"/>
                  </a:cubicBezTo>
                  <a:cubicBezTo>
                    <a:pt x="460" y="106"/>
                    <a:pt x="470" y="125"/>
                    <a:pt x="464" y="143"/>
                  </a:cubicBezTo>
                  <a:lnTo>
                    <a:pt x="360" y="461"/>
                  </a:lnTo>
                  <a:close/>
                </a:path>
              </a:pathLst>
            </a:custGeom>
            <a:solidFill>
              <a:srgbClr val="9FA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57" name="Google Shape;457;p4"/>
            <p:cNvSpPr/>
            <p:nvPr/>
          </p:nvSpPr>
          <p:spPr>
            <a:xfrm>
              <a:off x="3926" y="1584"/>
              <a:ext cx="614" cy="686"/>
            </a:xfrm>
            <a:custGeom>
              <a:avLst/>
              <a:gdLst/>
              <a:ahLst/>
              <a:cxnLst/>
              <a:rect l="l" t="t" r="r" b="b"/>
              <a:pathLst>
                <a:path w="358" h="399" extrusionOk="0">
                  <a:moveTo>
                    <a:pt x="126" y="52"/>
                  </a:moveTo>
                  <a:cubicBezTo>
                    <a:pt x="123" y="57"/>
                    <a:pt x="0" y="208"/>
                    <a:pt x="21" y="256"/>
                  </a:cubicBezTo>
                  <a:cubicBezTo>
                    <a:pt x="49" y="319"/>
                    <a:pt x="163" y="399"/>
                    <a:pt x="257" y="373"/>
                  </a:cubicBezTo>
                  <a:cubicBezTo>
                    <a:pt x="350" y="347"/>
                    <a:pt x="358" y="139"/>
                    <a:pt x="338" y="99"/>
                  </a:cubicBezTo>
                  <a:cubicBezTo>
                    <a:pt x="317" y="58"/>
                    <a:pt x="166" y="0"/>
                    <a:pt x="126" y="52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58" name="Google Shape;458;p4"/>
            <p:cNvSpPr/>
            <p:nvPr/>
          </p:nvSpPr>
          <p:spPr>
            <a:xfrm>
              <a:off x="4049" y="1084"/>
              <a:ext cx="294" cy="304"/>
            </a:xfrm>
            <a:custGeom>
              <a:avLst/>
              <a:gdLst/>
              <a:ahLst/>
              <a:cxnLst/>
              <a:rect l="l" t="t" r="r" b="b"/>
              <a:pathLst>
                <a:path w="171" h="177" extrusionOk="0">
                  <a:moveTo>
                    <a:pt x="0" y="144"/>
                  </a:moveTo>
                  <a:cubicBezTo>
                    <a:pt x="38" y="96"/>
                    <a:pt x="38" y="96"/>
                    <a:pt x="38" y="96"/>
                  </a:cubicBezTo>
                  <a:cubicBezTo>
                    <a:pt x="38" y="96"/>
                    <a:pt x="32" y="76"/>
                    <a:pt x="38" y="55"/>
                  </a:cubicBezTo>
                  <a:cubicBezTo>
                    <a:pt x="38" y="55"/>
                    <a:pt x="39" y="23"/>
                    <a:pt x="48" y="20"/>
                  </a:cubicBezTo>
                  <a:cubicBezTo>
                    <a:pt x="63" y="15"/>
                    <a:pt x="58" y="36"/>
                    <a:pt x="60" y="43"/>
                  </a:cubicBezTo>
                  <a:cubicBezTo>
                    <a:pt x="63" y="50"/>
                    <a:pt x="68" y="50"/>
                    <a:pt x="68" y="41"/>
                  </a:cubicBezTo>
                  <a:cubicBezTo>
                    <a:pt x="68" y="31"/>
                    <a:pt x="67" y="3"/>
                    <a:pt x="80" y="6"/>
                  </a:cubicBezTo>
                  <a:cubicBezTo>
                    <a:pt x="95" y="9"/>
                    <a:pt x="85" y="33"/>
                    <a:pt x="85" y="43"/>
                  </a:cubicBezTo>
                  <a:cubicBezTo>
                    <a:pt x="85" y="51"/>
                    <a:pt x="90" y="52"/>
                    <a:pt x="93" y="43"/>
                  </a:cubicBezTo>
                  <a:cubicBezTo>
                    <a:pt x="95" y="34"/>
                    <a:pt x="95" y="0"/>
                    <a:pt x="108" y="2"/>
                  </a:cubicBezTo>
                  <a:cubicBezTo>
                    <a:pt x="124" y="5"/>
                    <a:pt x="114" y="36"/>
                    <a:pt x="111" y="47"/>
                  </a:cubicBezTo>
                  <a:cubicBezTo>
                    <a:pt x="109" y="54"/>
                    <a:pt x="112" y="56"/>
                    <a:pt x="117" y="50"/>
                  </a:cubicBezTo>
                  <a:cubicBezTo>
                    <a:pt x="121" y="45"/>
                    <a:pt x="135" y="22"/>
                    <a:pt x="145" y="29"/>
                  </a:cubicBezTo>
                  <a:cubicBezTo>
                    <a:pt x="156" y="35"/>
                    <a:pt x="153" y="36"/>
                    <a:pt x="135" y="59"/>
                  </a:cubicBezTo>
                  <a:cubicBezTo>
                    <a:pt x="116" y="81"/>
                    <a:pt x="118" y="104"/>
                    <a:pt x="135" y="97"/>
                  </a:cubicBezTo>
                  <a:cubicBezTo>
                    <a:pt x="171" y="82"/>
                    <a:pt x="170" y="100"/>
                    <a:pt x="161" y="107"/>
                  </a:cubicBezTo>
                  <a:cubicBezTo>
                    <a:pt x="154" y="113"/>
                    <a:pt x="124" y="130"/>
                    <a:pt x="124" y="130"/>
                  </a:cubicBezTo>
                  <a:cubicBezTo>
                    <a:pt x="124" y="130"/>
                    <a:pt x="109" y="136"/>
                    <a:pt x="89" y="131"/>
                  </a:cubicBezTo>
                  <a:cubicBezTo>
                    <a:pt x="48" y="177"/>
                    <a:pt x="48" y="177"/>
                    <a:pt x="48" y="177"/>
                  </a:cubicBezTo>
                  <a:lnTo>
                    <a:pt x="0" y="144"/>
                  </a:ln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59" name="Google Shape;459;p4"/>
            <p:cNvSpPr/>
            <p:nvPr/>
          </p:nvSpPr>
          <p:spPr>
            <a:xfrm>
              <a:off x="4677" y="1366"/>
              <a:ext cx="256" cy="319"/>
            </a:xfrm>
            <a:custGeom>
              <a:avLst/>
              <a:gdLst/>
              <a:ahLst/>
              <a:cxnLst/>
              <a:rect l="l" t="t" r="r" b="b"/>
              <a:pathLst>
                <a:path w="149" h="186" extrusionOk="0">
                  <a:moveTo>
                    <a:pt x="93" y="186"/>
                  </a:moveTo>
                  <a:cubicBezTo>
                    <a:pt x="98" y="126"/>
                    <a:pt x="98" y="126"/>
                    <a:pt x="98" y="126"/>
                  </a:cubicBezTo>
                  <a:cubicBezTo>
                    <a:pt x="98" y="126"/>
                    <a:pt x="117" y="114"/>
                    <a:pt x="127" y="95"/>
                  </a:cubicBezTo>
                  <a:cubicBezTo>
                    <a:pt x="127" y="95"/>
                    <a:pt x="149" y="72"/>
                    <a:pt x="144" y="63"/>
                  </a:cubicBezTo>
                  <a:cubicBezTo>
                    <a:pt x="136" y="50"/>
                    <a:pt x="126" y="68"/>
                    <a:pt x="119" y="71"/>
                  </a:cubicBezTo>
                  <a:cubicBezTo>
                    <a:pt x="112" y="75"/>
                    <a:pt x="109" y="71"/>
                    <a:pt x="115" y="65"/>
                  </a:cubicBezTo>
                  <a:cubicBezTo>
                    <a:pt x="122" y="58"/>
                    <a:pt x="142" y="38"/>
                    <a:pt x="130" y="31"/>
                  </a:cubicBezTo>
                  <a:cubicBezTo>
                    <a:pt x="117" y="24"/>
                    <a:pt x="108" y="48"/>
                    <a:pt x="101" y="54"/>
                  </a:cubicBezTo>
                  <a:cubicBezTo>
                    <a:pt x="95" y="60"/>
                    <a:pt x="91" y="57"/>
                    <a:pt x="96" y="50"/>
                  </a:cubicBezTo>
                  <a:cubicBezTo>
                    <a:pt x="100" y="41"/>
                    <a:pt x="124" y="17"/>
                    <a:pt x="113" y="9"/>
                  </a:cubicBezTo>
                  <a:cubicBezTo>
                    <a:pt x="100" y="0"/>
                    <a:pt x="85" y="29"/>
                    <a:pt x="80" y="39"/>
                  </a:cubicBezTo>
                  <a:cubicBezTo>
                    <a:pt x="76" y="46"/>
                    <a:pt x="73" y="46"/>
                    <a:pt x="73" y="37"/>
                  </a:cubicBezTo>
                  <a:cubicBezTo>
                    <a:pt x="74" y="31"/>
                    <a:pt x="77" y="6"/>
                    <a:pt x="65" y="4"/>
                  </a:cubicBezTo>
                  <a:cubicBezTo>
                    <a:pt x="53" y="1"/>
                    <a:pt x="57" y="3"/>
                    <a:pt x="54" y="32"/>
                  </a:cubicBezTo>
                  <a:cubicBezTo>
                    <a:pt x="52" y="60"/>
                    <a:pt x="35" y="75"/>
                    <a:pt x="28" y="59"/>
                  </a:cubicBezTo>
                  <a:cubicBezTo>
                    <a:pt x="12" y="24"/>
                    <a:pt x="0" y="37"/>
                    <a:pt x="2" y="48"/>
                  </a:cubicBezTo>
                  <a:cubicBezTo>
                    <a:pt x="3" y="58"/>
                    <a:pt x="13" y="90"/>
                    <a:pt x="13" y="90"/>
                  </a:cubicBezTo>
                  <a:cubicBezTo>
                    <a:pt x="13" y="90"/>
                    <a:pt x="19" y="105"/>
                    <a:pt x="37" y="115"/>
                  </a:cubicBezTo>
                  <a:cubicBezTo>
                    <a:pt x="35" y="177"/>
                    <a:pt x="35" y="177"/>
                    <a:pt x="35" y="177"/>
                  </a:cubicBezTo>
                  <a:lnTo>
                    <a:pt x="93" y="186"/>
                  </a:ln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60" name="Google Shape;460;p4"/>
            <p:cNvSpPr/>
            <p:nvPr/>
          </p:nvSpPr>
          <p:spPr>
            <a:xfrm>
              <a:off x="3804" y="1257"/>
              <a:ext cx="420" cy="549"/>
            </a:xfrm>
            <a:custGeom>
              <a:avLst/>
              <a:gdLst/>
              <a:ahLst/>
              <a:cxnLst/>
              <a:rect l="l" t="t" r="r" b="b"/>
              <a:pathLst>
                <a:path w="245" h="319" extrusionOk="0">
                  <a:moveTo>
                    <a:pt x="245" y="236"/>
                  </a:moveTo>
                  <a:cubicBezTo>
                    <a:pt x="245" y="236"/>
                    <a:pt x="142" y="171"/>
                    <a:pt x="229" y="56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56" y="0"/>
                    <a:pt x="0" y="196"/>
                    <a:pt x="179" y="319"/>
                  </a:cubicBezTo>
                  <a:lnTo>
                    <a:pt x="245" y="236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61" name="Google Shape;461;p4"/>
            <p:cNvSpPr/>
            <p:nvPr/>
          </p:nvSpPr>
          <p:spPr>
            <a:xfrm>
              <a:off x="4466" y="1562"/>
              <a:ext cx="407" cy="446"/>
            </a:xfrm>
            <a:custGeom>
              <a:avLst/>
              <a:gdLst/>
              <a:ahLst/>
              <a:cxnLst/>
              <a:rect l="l" t="t" r="r" b="b"/>
              <a:pathLst>
                <a:path w="237" h="260" extrusionOk="0">
                  <a:moveTo>
                    <a:pt x="9" y="119"/>
                  </a:moveTo>
                  <a:cubicBezTo>
                    <a:pt x="9" y="119"/>
                    <a:pt x="129" y="143"/>
                    <a:pt x="146" y="0"/>
                  </a:cubicBezTo>
                  <a:cubicBezTo>
                    <a:pt x="237" y="10"/>
                    <a:pt x="237" y="10"/>
                    <a:pt x="237" y="10"/>
                  </a:cubicBezTo>
                  <a:cubicBezTo>
                    <a:pt x="237" y="10"/>
                    <a:pt x="214" y="260"/>
                    <a:pt x="0" y="225"/>
                  </a:cubicBezTo>
                  <a:lnTo>
                    <a:pt x="9" y="119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62" name="Google Shape;462;p4"/>
            <p:cNvSpPr/>
            <p:nvPr/>
          </p:nvSpPr>
          <p:spPr>
            <a:xfrm>
              <a:off x="4190" y="1311"/>
              <a:ext cx="475" cy="481"/>
            </a:xfrm>
            <a:custGeom>
              <a:avLst/>
              <a:gdLst/>
              <a:ahLst/>
              <a:cxnLst/>
              <a:rect l="l" t="t" r="r" b="b"/>
              <a:pathLst>
                <a:path w="277" h="280" extrusionOk="0">
                  <a:moveTo>
                    <a:pt x="13" y="103"/>
                  </a:moveTo>
                  <a:cubicBezTo>
                    <a:pt x="8" y="116"/>
                    <a:pt x="5" y="131"/>
                    <a:pt x="4" y="145"/>
                  </a:cubicBezTo>
                  <a:cubicBezTo>
                    <a:pt x="0" y="200"/>
                    <a:pt x="45" y="214"/>
                    <a:pt x="97" y="235"/>
                  </a:cubicBezTo>
                  <a:cubicBezTo>
                    <a:pt x="144" y="254"/>
                    <a:pt x="181" y="280"/>
                    <a:pt x="217" y="245"/>
                  </a:cubicBezTo>
                  <a:cubicBezTo>
                    <a:pt x="230" y="232"/>
                    <a:pt x="242" y="216"/>
                    <a:pt x="249" y="197"/>
                  </a:cubicBezTo>
                  <a:cubicBezTo>
                    <a:pt x="277" y="129"/>
                    <a:pt x="246" y="52"/>
                    <a:pt x="181" y="26"/>
                  </a:cubicBezTo>
                  <a:cubicBezTo>
                    <a:pt x="116" y="0"/>
                    <a:pt x="41" y="34"/>
                    <a:pt x="13" y="103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63" name="Google Shape;463;p4"/>
            <p:cNvSpPr/>
            <p:nvPr/>
          </p:nvSpPr>
          <p:spPr>
            <a:xfrm>
              <a:off x="4207" y="1352"/>
              <a:ext cx="427" cy="431"/>
            </a:xfrm>
            <a:custGeom>
              <a:avLst/>
              <a:gdLst/>
              <a:ahLst/>
              <a:cxnLst/>
              <a:rect l="l" t="t" r="r" b="b"/>
              <a:pathLst>
                <a:path w="249" h="251" extrusionOk="0">
                  <a:moveTo>
                    <a:pt x="12" y="92"/>
                  </a:moveTo>
                  <a:cubicBezTo>
                    <a:pt x="7" y="105"/>
                    <a:pt x="4" y="117"/>
                    <a:pt x="4" y="130"/>
                  </a:cubicBezTo>
                  <a:cubicBezTo>
                    <a:pt x="0" y="180"/>
                    <a:pt x="41" y="193"/>
                    <a:pt x="88" y="211"/>
                  </a:cubicBezTo>
                  <a:cubicBezTo>
                    <a:pt x="130" y="228"/>
                    <a:pt x="163" y="251"/>
                    <a:pt x="195" y="221"/>
                  </a:cubicBezTo>
                  <a:cubicBezTo>
                    <a:pt x="207" y="209"/>
                    <a:pt x="217" y="194"/>
                    <a:pt x="224" y="177"/>
                  </a:cubicBezTo>
                  <a:cubicBezTo>
                    <a:pt x="249" y="116"/>
                    <a:pt x="221" y="47"/>
                    <a:pt x="163" y="24"/>
                  </a:cubicBezTo>
                  <a:cubicBezTo>
                    <a:pt x="104" y="0"/>
                    <a:pt x="37" y="31"/>
                    <a:pt x="12" y="92"/>
                  </a:cubicBezTo>
                  <a:close/>
                </a:path>
              </a:pathLst>
            </a:custGeom>
            <a:solidFill>
              <a:srgbClr val="9ED3E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64" name="Google Shape;464;p4"/>
            <p:cNvSpPr/>
            <p:nvPr/>
          </p:nvSpPr>
          <p:spPr>
            <a:xfrm>
              <a:off x="4207" y="1493"/>
              <a:ext cx="407" cy="290"/>
            </a:xfrm>
            <a:custGeom>
              <a:avLst/>
              <a:gdLst/>
              <a:ahLst/>
              <a:cxnLst/>
              <a:rect l="l" t="t" r="r" b="b"/>
              <a:pathLst>
                <a:path w="237" h="169" extrusionOk="0">
                  <a:moveTo>
                    <a:pt x="223" y="0"/>
                  </a:moveTo>
                  <a:cubicBezTo>
                    <a:pt x="215" y="55"/>
                    <a:pt x="165" y="97"/>
                    <a:pt x="109" y="92"/>
                  </a:cubicBezTo>
                  <a:cubicBezTo>
                    <a:pt x="62" y="87"/>
                    <a:pt x="23" y="51"/>
                    <a:pt x="14" y="6"/>
                  </a:cubicBezTo>
                  <a:cubicBezTo>
                    <a:pt x="13" y="8"/>
                    <a:pt x="13" y="9"/>
                    <a:pt x="12" y="10"/>
                  </a:cubicBezTo>
                  <a:cubicBezTo>
                    <a:pt x="7" y="23"/>
                    <a:pt x="4" y="35"/>
                    <a:pt x="4" y="48"/>
                  </a:cubicBezTo>
                  <a:cubicBezTo>
                    <a:pt x="0" y="98"/>
                    <a:pt x="41" y="111"/>
                    <a:pt x="88" y="129"/>
                  </a:cubicBezTo>
                  <a:cubicBezTo>
                    <a:pt x="130" y="146"/>
                    <a:pt x="163" y="169"/>
                    <a:pt x="195" y="139"/>
                  </a:cubicBezTo>
                  <a:cubicBezTo>
                    <a:pt x="207" y="127"/>
                    <a:pt x="217" y="112"/>
                    <a:pt x="224" y="95"/>
                  </a:cubicBezTo>
                  <a:cubicBezTo>
                    <a:pt x="237" y="63"/>
                    <a:pt x="236" y="29"/>
                    <a:pt x="223" y="0"/>
                  </a:cubicBezTo>
                  <a:close/>
                </a:path>
              </a:pathLst>
            </a:custGeom>
            <a:solidFill>
              <a:srgbClr val="8FBED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65" name="Google Shape;465;p4"/>
            <p:cNvSpPr/>
            <p:nvPr/>
          </p:nvSpPr>
          <p:spPr>
            <a:xfrm>
              <a:off x="4200" y="1434"/>
              <a:ext cx="72" cy="133"/>
            </a:xfrm>
            <a:custGeom>
              <a:avLst/>
              <a:gdLst/>
              <a:ahLst/>
              <a:cxnLst/>
              <a:rect l="l" t="t" r="r" b="b"/>
              <a:pathLst>
                <a:path w="42" h="77" extrusionOk="0">
                  <a:moveTo>
                    <a:pt x="8" y="33"/>
                  </a:moveTo>
                  <a:cubicBezTo>
                    <a:pt x="1" y="53"/>
                    <a:pt x="0" y="71"/>
                    <a:pt x="7" y="74"/>
                  </a:cubicBezTo>
                  <a:cubicBezTo>
                    <a:pt x="14" y="77"/>
                    <a:pt x="26" y="63"/>
                    <a:pt x="34" y="44"/>
                  </a:cubicBezTo>
                  <a:cubicBezTo>
                    <a:pt x="42" y="24"/>
                    <a:pt x="42" y="6"/>
                    <a:pt x="35" y="3"/>
                  </a:cubicBezTo>
                  <a:cubicBezTo>
                    <a:pt x="28" y="0"/>
                    <a:pt x="16" y="14"/>
                    <a:pt x="8" y="33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66" name="Google Shape;466;p4"/>
            <p:cNvSpPr/>
            <p:nvPr/>
          </p:nvSpPr>
          <p:spPr>
            <a:xfrm>
              <a:off x="4559" y="1579"/>
              <a:ext cx="74" cy="130"/>
            </a:xfrm>
            <a:custGeom>
              <a:avLst/>
              <a:gdLst/>
              <a:ahLst/>
              <a:cxnLst/>
              <a:rect l="l" t="t" r="r" b="b"/>
              <a:pathLst>
                <a:path w="43" h="76" extrusionOk="0">
                  <a:moveTo>
                    <a:pt x="9" y="33"/>
                  </a:moveTo>
                  <a:cubicBezTo>
                    <a:pt x="1" y="53"/>
                    <a:pt x="0" y="71"/>
                    <a:pt x="7" y="74"/>
                  </a:cubicBezTo>
                  <a:cubicBezTo>
                    <a:pt x="14" y="76"/>
                    <a:pt x="26" y="63"/>
                    <a:pt x="34" y="43"/>
                  </a:cubicBezTo>
                  <a:cubicBezTo>
                    <a:pt x="42" y="24"/>
                    <a:pt x="43" y="6"/>
                    <a:pt x="36" y="3"/>
                  </a:cubicBezTo>
                  <a:cubicBezTo>
                    <a:pt x="29" y="0"/>
                    <a:pt x="17" y="14"/>
                    <a:pt x="9" y="33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67" name="Google Shape;467;p4"/>
            <p:cNvSpPr/>
            <p:nvPr/>
          </p:nvSpPr>
          <p:spPr>
            <a:xfrm>
              <a:off x="4689" y="1553"/>
              <a:ext cx="196" cy="77"/>
            </a:xfrm>
            <a:custGeom>
              <a:avLst/>
              <a:gdLst/>
              <a:ahLst/>
              <a:cxnLst/>
              <a:rect l="l" t="t" r="r" b="b"/>
              <a:pathLst>
                <a:path w="114" h="45" extrusionOk="0">
                  <a:moveTo>
                    <a:pt x="113" y="30"/>
                  </a:moveTo>
                  <a:cubicBezTo>
                    <a:pt x="111" y="39"/>
                    <a:pt x="104" y="45"/>
                    <a:pt x="97" y="44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5" y="30"/>
                    <a:pt x="0" y="22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6"/>
                    <a:pt x="10" y="0"/>
                    <a:pt x="17" y="1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9" y="15"/>
                    <a:pt x="114" y="22"/>
                    <a:pt x="113" y="3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68" name="Google Shape;468;p4"/>
            <p:cNvSpPr/>
            <p:nvPr/>
          </p:nvSpPr>
          <p:spPr>
            <a:xfrm>
              <a:off x="4063" y="1226"/>
              <a:ext cx="175" cy="141"/>
            </a:xfrm>
            <a:custGeom>
              <a:avLst/>
              <a:gdLst/>
              <a:ahLst/>
              <a:cxnLst/>
              <a:rect l="l" t="t" r="r" b="b"/>
              <a:pathLst>
                <a:path w="102" h="82" extrusionOk="0">
                  <a:moveTo>
                    <a:pt x="5" y="9"/>
                  </a:moveTo>
                  <a:cubicBezTo>
                    <a:pt x="0" y="16"/>
                    <a:pt x="1" y="25"/>
                    <a:pt x="7" y="29"/>
                  </a:cubicBezTo>
                  <a:cubicBezTo>
                    <a:pt x="77" y="78"/>
                    <a:pt x="77" y="78"/>
                    <a:pt x="77" y="78"/>
                  </a:cubicBezTo>
                  <a:cubicBezTo>
                    <a:pt x="83" y="82"/>
                    <a:pt x="92" y="80"/>
                    <a:pt x="97" y="73"/>
                  </a:cubicBezTo>
                  <a:cubicBezTo>
                    <a:pt x="97" y="73"/>
                    <a:pt x="97" y="73"/>
                    <a:pt x="97" y="73"/>
                  </a:cubicBezTo>
                  <a:cubicBezTo>
                    <a:pt x="102" y="67"/>
                    <a:pt x="101" y="57"/>
                    <a:pt x="94" y="53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19" y="0"/>
                    <a:pt x="10" y="2"/>
                    <a:pt x="5" y="9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69" name="Google Shape;469;p4"/>
            <p:cNvSpPr/>
            <p:nvPr/>
          </p:nvSpPr>
          <p:spPr>
            <a:xfrm>
              <a:off x="3725" y="1981"/>
              <a:ext cx="417" cy="436"/>
            </a:xfrm>
            <a:custGeom>
              <a:avLst/>
              <a:gdLst/>
              <a:ahLst/>
              <a:cxnLst/>
              <a:rect l="l" t="t" r="r" b="b"/>
              <a:pathLst>
                <a:path w="243" h="254" extrusionOk="0">
                  <a:moveTo>
                    <a:pt x="6" y="243"/>
                  </a:moveTo>
                  <a:cubicBezTo>
                    <a:pt x="48" y="246"/>
                    <a:pt x="91" y="250"/>
                    <a:pt x="134" y="254"/>
                  </a:cubicBezTo>
                  <a:cubicBezTo>
                    <a:pt x="130" y="218"/>
                    <a:pt x="125" y="190"/>
                    <a:pt x="125" y="190"/>
                  </a:cubicBezTo>
                  <a:cubicBezTo>
                    <a:pt x="243" y="77"/>
                    <a:pt x="243" y="77"/>
                    <a:pt x="243" y="77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37" y="0"/>
                    <a:pt x="0" y="80"/>
                    <a:pt x="3" y="165"/>
                  </a:cubicBezTo>
                  <a:cubicBezTo>
                    <a:pt x="3" y="189"/>
                    <a:pt x="5" y="216"/>
                    <a:pt x="6" y="243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70" name="Google Shape;470;p4"/>
            <p:cNvSpPr/>
            <p:nvPr/>
          </p:nvSpPr>
          <p:spPr>
            <a:xfrm>
              <a:off x="4147" y="2087"/>
              <a:ext cx="331" cy="444"/>
            </a:xfrm>
            <a:custGeom>
              <a:avLst/>
              <a:gdLst/>
              <a:ahLst/>
              <a:cxnLst/>
              <a:rect l="l" t="t" r="r" b="b"/>
              <a:pathLst>
                <a:path w="193" h="258" extrusionOk="0">
                  <a:moveTo>
                    <a:pt x="15" y="232"/>
                  </a:moveTo>
                  <a:cubicBezTo>
                    <a:pt x="59" y="235"/>
                    <a:pt x="104" y="244"/>
                    <a:pt x="147" y="258"/>
                  </a:cubicBezTo>
                  <a:cubicBezTo>
                    <a:pt x="152" y="239"/>
                    <a:pt x="156" y="219"/>
                    <a:pt x="159" y="202"/>
                  </a:cubicBezTo>
                  <a:cubicBezTo>
                    <a:pt x="160" y="199"/>
                    <a:pt x="193" y="2"/>
                    <a:pt x="193" y="0"/>
                  </a:cubicBezTo>
                  <a:cubicBezTo>
                    <a:pt x="147" y="7"/>
                    <a:pt x="115" y="3"/>
                    <a:pt x="69" y="11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47" y="21"/>
                    <a:pt x="20" y="128"/>
                    <a:pt x="0" y="232"/>
                  </a:cubicBezTo>
                  <a:cubicBezTo>
                    <a:pt x="5" y="232"/>
                    <a:pt x="10" y="232"/>
                    <a:pt x="15" y="232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71" name="Google Shape;471;p4"/>
            <p:cNvSpPr/>
            <p:nvPr/>
          </p:nvSpPr>
          <p:spPr>
            <a:xfrm>
              <a:off x="3564" y="2328"/>
              <a:ext cx="401" cy="387"/>
            </a:xfrm>
            <a:custGeom>
              <a:avLst/>
              <a:gdLst/>
              <a:ahLst/>
              <a:cxnLst/>
              <a:rect l="l" t="t" r="r" b="b"/>
              <a:pathLst>
                <a:path w="234" h="225" extrusionOk="0">
                  <a:moveTo>
                    <a:pt x="98" y="0"/>
                  </a:moveTo>
                  <a:cubicBezTo>
                    <a:pt x="101" y="66"/>
                    <a:pt x="105" y="141"/>
                    <a:pt x="105" y="141"/>
                  </a:cubicBezTo>
                  <a:cubicBezTo>
                    <a:pt x="105" y="141"/>
                    <a:pt x="0" y="154"/>
                    <a:pt x="5" y="195"/>
                  </a:cubicBezTo>
                  <a:cubicBezTo>
                    <a:pt x="213" y="225"/>
                    <a:pt x="213" y="225"/>
                    <a:pt x="213" y="225"/>
                  </a:cubicBezTo>
                  <a:cubicBezTo>
                    <a:pt x="234" y="132"/>
                    <a:pt x="234" y="98"/>
                    <a:pt x="226" y="35"/>
                  </a:cubicBezTo>
                  <a:cubicBezTo>
                    <a:pt x="182" y="26"/>
                    <a:pt x="140" y="15"/>
                    <a:pt x="98" y="0"/>
                  </a:cubicBez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72" name="Google Shape;472;p4"/>
            <p:cNvSpPr/>
            <p:nvPr/>
          </p:nvSpPr>
          <p:spPr>
            <a:xfrm>
              <a:off x="4123" y="2443"/>
              <a:ext cx="383" cy="390"/>
            </a:xfrm>
            <a:custGeom>
              <a:avLst/>
              <a:gdLst/>
              <a:ahLst/>
              <a:cxnLst/>
              <a:rect l="l" t="t" r="r" b="b"/>
              <a:pathLst>
                <a:path w="223" h="227" extrusionOk="0">
                  <a:moveTo>
                    <a:pt x="137" y="160"/>
                  </a:moveTo>
                  <a:cubicBezTo>
                    <a:pt x="137" y="160"/>
                    <a:pt x="155" y="82"/>
                    <a:pt x="168" y="19"/>
                  </a:cubicBezTo>
                  <a:cubicBezTo>
                    <a:pt x="118" y="14"/>
                    <a:pt x="69" y="7"/>
                    <a:pt x="19" y="0"/>
                  </a:cubicBezTo>
                  <a:cubicBezTo>
                    <a:pt x="0" y="95"/>
                    <a:pt x="5" y="212"/>
                    <a:pt x="5" y="212"/>
                  </a:cubicBezTo>
                  <a:cubicBezTo>
                    <a:pt x="209" y="227"/>
                    <a:pt x="209" y="227"/>
                    <a:pt x="209" y="227"/>
                  </a:cubicBezTo>
                  <a:cubicBezTo>
                    <a:pt x="223" y="169"/>
                    <a:pt x="137" y="160"/>
                    <a:pt x="137" y="160"/>
                  </a:cubicBez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73" name="Google Shape;473;p4"/>
            <p:cNvSpPr/>
            <p:nvPr/>
          </p:nvSpPr>
          <p:spPr>
            <a:xfrm>
              <a:off x="4336" y="1403"/>
              <a:ext cx="147" cy="148"/>
            </a:xfrm>
            <a:custGeom>
              <a:avLst/>
              <a:gdLst/>
              <a:ahLst/>
              <a:cxnLst/>
              <a:rect l="l" t="t" r="r" b="b"/>
              <a:pathLst>
                <a:path w="86" h="86" extrusionOk="0">
                  <a:moveTo>
                    <a:pt x="2" y="39"/>
                  </a:moveTo>
                  <a:cubicBezTo>
                    <a:pt x="0" y="62"/>
                    <a:pt x="17" y="82"/>
                    <a:pt x="39" y="84"/>
                  </a:cubicBezTo>
                  <a:cubicBezTo>
                    <a:pt x="62" y="86"/>
                    <a:pt x="82" y="69"/>
                    <a:pt x="84" y="47"/>
                  </a:cubicBezTo>
                  <a:cubicBezTo>
                    <a:pt x="86" y="24"/>
                    <a:pt x="69" y="4"/>
                    <a:pt x="47" y="2"/>
                  </a:cubicBezTo>
                  <a:cubicBezTo>
                    <a:pt x="24" y="0"/>
                    <a:pt x="4" y="17"/>
                    <a:pt x="2" y="39"/>
                  </a:cubicBezTo>
                  <a:close/>
                </a:path>
              </a:pathLst>
            </a:custGeom>
            <a:solidFill>
              <a:srgbClr val="BBE0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74" name="Google Shape;474;p4"/>
            <p:cNvSpPr/>
            <p:nvPr/>
          </p:nvSpPr>
          <p:spPr>
            <a:xfrm>
              <a:off x="4586" y="1745"/>
              <a:ext cx="103" cy="186"/>
            </a:xfrm>
            <a:custGeom>
              <a:avLst/>
              <a:gdLst/>
              <a:ahLst/>
              <a:cxnLst/>
              <a:rect l="l" t="t" r="r" b="b"/>
              <a:pathLst>
                <a:path w="103" h="186" extrusionOk="0">
                  <a:moveTo>
                    <a:pt x="0" y="9"/>
                  </a:moveTo>
                  <a:lnTo>
                    <a:pt x="26" y="0"/>
                  </a:lnTo>
                  <a:lnTo>
                    <a:pt x="103" y="169"/>
                  </a:lnTo>
                  <a:lnTo>
                    <a:pt x="74" y="186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E2641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75" name="Google Shape;475;p4"/>
            <p:cNvSpPr/>
            <p:nvPr/>
          </p:nvSpPr>
          <p:spPr>
            <a:xfrm>
              <a:off x="3988" y="1563"/>
              <a:ext cx="176" cy="139"/>
            </a:xfrm>
            <a:custGeom>
              <a:avLst/>
              <a:gdLst/>
              <a:ahLst/>
              <a:cxnLst/>
              <a:rect l="l" t="t" r="r" b="b"/>
              <a:pathLst>
                <a:path w="176" h="139" extrusionOk="0">
                  <a:moveTo>
                    <a:pt x="0" y="109"/>
                  </a:moveTo>
                  <a:lnTo>
                    <a:pt x="159" y="0"/>
                  </a:lnTo>
                  <a:lnTo>
                    <a:pt x="176" y="29"/>
                  </a:lnTo>
                  <a:lnTo>
                    <a:pt x="20" y="13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E2641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76" name="Google Shape;476;p4"/>
            <p:cNvSpPr/>
            <p:nvPr/>
          </p:nvSpPr>
          <p:spPr>
            <a:xfrm>
              <a:off x="3996" y="1672"/>
              <a:ext cx="520" cy="519"/>
            </a:xfrm>
            <a:custGeom>
              <a:avLst/>
              <a:gdLst/>
              <a:ahLst/>
              <a:cxnLst/>
              <a:rect l="l" t="t" r="r" b="b"/>
              <a:pathLst>
                <a:path w="303" h="302" extrusionOk="0">
                  <a:moveTo>
                    <a:pt x="232" y="276"/>
                  </a:moveTo>
                  <a:cubicBezTo>
                    <a:pt x="225" y="294"/>
                    <a:pt x="205" y="302"/>
                    <a:pt x="187" y="295"/>
                  </a:cubicBezTo>
                  <a:cubicBezTo>
                    <a:pt x="27" y="231"/>
                    <a:pt x="27" y="231"/>
                    <a:pt x="27" y="231"/>
                  </a:cubicBezTo>
                  <a:cubicBezTo>
                    <a:pt x="9" y="224"/>
                    <a:pt x="0" y="203"/>
                    <a:pt x="7" y="185"/>
                  </a:cubicBezTo>
                  <a:cubicBezTo>
                    <a:pt x="71" y="27"/>
                    <a:pt x="71" y="27"/>
                    <a:pt x="71" y="27"/>
                  </a:cubicBezTo>
                  <a:cubicBezTo>
                    <a:pt x="78" y="9"/>
                    <a:pt x="99" y="0"/>
                    <a:pt x="117" y="8"/>
                  </a:cubicBezTo>
                  <a:cubicBezTo>
                    <a:pt x="276" y="72"/>
                    <a:pt x="276" y="72"/>
                    <a:pt x="276" y="72"/>
                  </a:cubicBezTo>
                  <a:cubicBezTo>
                    <a:pt x="294" y="79"/>
                    <a:pt x="303" y="100"/>
                    <a:pt x="296" y="118"/>
                  </a:cubicBezTo>
                  <a:lnTo>
                    <a:pt x="232" y="276"/>
                  </a:ln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77" name="Google Shape;477;p4"/>
            <p:cNvSpPr/>
            <p:nvPr/>
          </p:nvSpPr>
          <p:spPr>
            <a:xfrm>
              <a:off x="3837" y="2008"/>
              <a:ext cx="238" cy="208"/>
            </a:xfrm>
            <a:custGeom>
              <a:avLst/>
              <a:gdLst/>
              <a:ahLst/>
              <a:cxnLst/>
              <a:rect l="l" t="t" r="r" b="b"/>
              <a:pathLst>
                <a:path w="238" h="208" extrusionOk="0">
                  <a:moveTo>
                    <a:pt x="80" y="0"/>
                  </a:moveTo>
                  <a:lnTo>
                    <a:pt x="238" y="179"/>
                  </a:lnTo>
                  <a:lnTo>
                    <a:pt x="202" y="208"/>
                  </a:lnTo>
                  <a:lnTo>
                    <a:pt x="0" y="66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78" name="Google Shape;478;p4"/>
            <p:cNvSpPr/>
            <p:nvPr/>
          </p:nvSpPr>
          <p:spPr>
            <a:xfrm>
              <a:off x="4197" y="2230"/>
              <a:ext cx="247" cy="117"/>
            </a:xfrm>
            <a:custGeom>
              <a:avLst/>
              <a:gdLst/>
              <a:ahLst/>
              <a:cxnLst/>
              <a:rect l="l" t="t" r="r" b="b"/>
              <a:pathLst>
                <a:path w="247" h="117" extrusionOk="0">
                  <a:moveTo>
                    <a:pt x="3" y="0"/>
                  </a:moveTo>
                  <a:lnTo>
                    <a:pt x="247" y="19"/>
                  </a:lnTo>
                  <a:lnTo>
                    <a:pt x="238" y="117"/>
                  </a:lnTo>
                  <a:lnTo>
                    <a:pt x="0" y="46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79" name="Google Shape;479;p4"/>
            <p:cNvSpPr/>
            <p:nvPr/>
          </p:nvSpPr>
          <p:spPr>
            <a:xfrm>
              <a:off x="3571" y="2649"/>
              <a:ext cx="358" cy="79"/>
            </a:xfrm>
            <a:custGeom>
              <a:avLst/>
              <a:gdLst/>
              <a:ahLst/>
              <a:cxnLst/>
              <a:rect l="l" t="t" r="r" b="b"/>
              <a:pathLst>
                <a:path w="358" h="79" extrusionOk="0">
                  <a:moveTo>
                    <a:pt x="355" y="79"/>
                  </a:moveTo>
                  <a:lnTo>
                    <a:pt x="0" y="21"/>
                  </a:lnTo>
                  <a:lnTo>
                    <a:pt x="3" y="0"/>
                  </a:lnTo>
                  <a:lnTo>
                    <a:pt x="358" y="59"/>
                  </a:lnTo>
                  <a:lnTo>
                    <a:pt x="355" y="79"/>
                  </a:ln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80" name="Google Shape;480;p4"/>
            <p:cNvSpPr/>
            <p:nvPr/>
          </p:nvSpPr>
          <p:spPr>
            <a:xfrm>
              <a:off x="4130" y="2794"/>
              <a:ext cx="353" cy="51"/>
            </a:xfrm>
            <a:custGeom>
              <a:avLst/>
              <a:gdLst/>
              <a:ahLst/>
              <a:cxnLst/>
              <a:rect l="l" t="t" r="r" b="b"/>
              <a:pathLst>
                <a:path w="353" h="51" extrusionOk="0">
                  <a:moveTo>
                    <a:pt x="350" y="51"/>
                  </a:moveTo>
                  <a:lnTo>
                    <a:pt x="0" y="22"/>
                  </a:lnTo>
                  <a:lnTo>
                    <a:pt x="2" y="0"/>
                  </a:lnTo>
                  <a:lnTo>
                    <a:pt x="353" y="38"/>
                  </a:lnTo>
                  <a:lnTo>
                    <a:pt x="350" y="51"/>
                  </a:ln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81" name="Google Shape;481;p4"/>
            <p:cNvSpPr/>
            <p:nvPr/>
          </p:nvSpPr>
          <p:spPr>
            <a:xfrm>
              <a:off x="4248" y="2058"/>
              <a:ext cx="234" cy="255"/>
            </a:xfrm>
            <a:custGeom>
              <a:avLst/>
              <a:gdLst/>
              <a:ahLst/>
              <a:cxnLst/>
              <a:rect l="l" t="t" r="r" b="b"/>
              <a:pathLst>
                <a:path w="136" h="148" extrusionOk="0">
                  <a:moveTo>
                    <a:pt x="0" y="23"/>
                  </a:moveTo>
                  <a:cubicBezTo>
                    <a:pt x="2" y="86"/>
                    <a:pt x="51" y="130"/>
                    <a:pt x="111" y="143"/>
                  </a:cubicBezTo>
                  <a:cubicBezTo>
                    <a:pt x="134" y="148"/>
                    <a:pt x="136" y="113"/>
                    <a:pt x="114" y="108"/>
                  </a:cubicBezTo>
                  <a:cubicBezTo>
                    <a:pt x="84" y="101"/>
                    <a:pt x="59" y="85"/>
                    <a:pt x="46" y="58"/>
                  </a:cubicBezTo>
                  <a:cubicBezTo>
                    <a:pt x="42" y="51"/>
                    <a:pt x="40" y="43"/>
                    <a:pt x="38" y="35"/>
                  </a:cubicBezTo>
                  <a:cubicBezTo>
                    <a:pt x="37" y="32"/>
                    <a:pt x="37" y="19"/>
                    <a:pt x="37" y="27"/>
                  </a:cubicBezTo>
                  <a:cubicBezTo>
                    <a:pt x="36" y="4"/>
                    <a:pt x="0" y="0"/>
                    <a:pt x="0" y="23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82" name="Google Shape;482;p4"/>
            <p:cNvSpPr/>
            <p:nvPr/>
          </p:nvSpPr>
          <p:spPr>
            <a:xfrm>
              <a:off x="4022" y="1678"/>
              <a:ext cx="475" cy="476"/>
            </a:xfrm>
            <a:custGeom>
              <a:avLst/>
              <a:gdLst/>
              <a:ahLst/>
              <a:cxnLst/>
              <a:rect l="l" t="t" r="r" b="b"/>
              <a:pathLst>
                <a:path w="277" h="277" extrusionOk="0">
                  <a:moveTo>
                    <a:pt x="212" y="253"/>
                  </a:moveTo>
                  <a:cubicBezTo>
                    <a:pt x="206" y="269"/>
                    <a:pt x="187" y="277"/>
                    <a:pt x="170" y="270"/>
                  </a:cubicBezTo>
                  <a:cubicBezTo>
                    <a:pt x="24" y="212"/>
                    <a:pt x="24" y="212"/>
                    <a:pt x="24" y="212"/>
                  </a:cubicBezTo>
                  <a:cubicBezTo>
                    <a:pt x="8" y="205"/>
                    <a:pt x="0" y="186"/>
                    <a:pt x="7" y="170"/>
                  </a:cubicBezTo>
                  <a:cubicBezTo>
                    <a:pt x="65" y="25"/>
                    <a:pt x="65" y="25"/>
                    <a:pt x="65" y="25"/>
                  </a:cubicBezTo>
                  <a:cubicBezTo>
                    <a:pt x="71" y="9"/>
                    <a:pt x="90" y="0"/>
                    <a:pt x="107" y="7"/>
                  </a:cubicBezTo>
                  <a:cubicBezTo>
                    <a:pt x="253" y="66"/>
                    <a:pt x="253" y="66"/>
                    <a:pt x="253" y="66"/>
                  </a:cubicBezTo>
                  <a:cubicBezTo>
                    <a:pt x="269" y="73"/>
                    <a:pt x="277" y="91"/>
                    <a:pt x="271" y="108"/>
                  </a:cubicBezTo>
                  <a:lnTo>
                    <a:pt x="212" y="253"/>
                  </a:ln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83" name="Google Shape;483;p4"/>
            <p:cNvSpPr/>
            <p:nvPr/>
          </p:nvSpPr>
          <p:spPr>
            <a:xfrm>
              <a:off x="4094" y="1744"/>
              <a:ext cx="168" cy="270"/>
            </a:xfrm>
            <a:custGeom>
              <a:avLst/>
              <a:gdLst/>
              <a:ahLst/>
              <a:cxnLst/>
              <a:rect l="l" t="t" r="r" b="b"/>
              <a:pathLst>
                <a:path w="168" h="270" extrusionOk="0">
                  <a:moveTo>
                    <a:pt x="81" y="270"/>
                  </a:moveTo>
                  <a:lnTo>
                    <a:pt x="0" y="239"/>
                  </a:lnTo>
                  <a:lnTo>
                    <a:pt x="86" y="0"/>
                  </a:lnTo>
                  <a:lnTo>
                    <a:pt x="168" y="31"/>
                  </a:lnTo>
                  <a:lnTo>
                    <a:pt x="81" y="270"/>
                  </a:lnTo>
                  <a:close/>
                </a:path>
              </a:pathLst>
            </a:custGeom>
            <a:solidFill>
              <a:srgbClr val="B7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84" name="Google Shape;484;p4"/>
            <p:cNvSpPr/>
            <p:nvPr/>
          </p:nvSpPr>
          <p:spPr>
            <a:xfrm>
              <a:off x="4279" y="1833"/>
              <a:ext cx="151" cy="86"/>
            </a:xfrm>
            <a:custGeom>
              <a:avLst/>
              <a:gdLst/>
              <a:ahLst/>
              <a:cxnLst/>
              <a:rect l="l" t="t" r="r" b="b"/>
              <a:pathLst>
                <a:path w="151" h="86" extrusionOk="0">
                  <a:moveTo>
                    <a:pt x="138" y="86"/>
                  </a:moveTo>
                  <a:lnTo>
                    <a:pt x="0" y="36"/>
                  </a:lnTo>
                  <a:lnTo>
                    <a:pt x="14" y="0"/>
                  </a:lnTo>
                  <a:lnTo>
                    <a:pt x="151" y="52"/>
                  </a:lnTo>
                  <a:lnTo>
                    <a:pt x="138" y="86"/>
                  </a:lnTo>
                  <a:close/>
                </a:path>
              </a:pathLst>
            </a:custGeom>
            <a:solidFill>
              <a:srgbClr val="B7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85" name="Google Shape;485;p4"/>
            <p:cNvSpPr/>
            <p:nvPr/>
          </p:nvSpPr>
          <p:spPr>
            <a:xfrm>
              <a:off x="4254" y="1904"/>
              <a:ext cx="151" cy="85"/>
            </a:xfrm>
            <a:custGeom>
              <a:avLst/>
              <a:gdLst/>
              <a:ahLst/>
              <a:cxnLst/>
              <a:rect l="l" t="t" r="r" b="b"/>
              <a:pathLst>
                <a:path w="151" h="85" extrusionOk="0">
                  <a:moveTo>
                    <a:pt x="137" y="85"/>
                  </a:moveTo>
                  <a:lnTo>
                    <a:pt x="0" y="36"/>
                  </a:lnTo>
                  <a:lnTo>
                    <a:pt x="13" y="0"/>
                  </a:lnTo>
                  <a:lnTo>
                    <a:pt x="151" y="49"/>
                  </a:lnTo>
                  <a:lnTo>
                    <a:pt x="137" y="85"/>
                  </a:lnTo>
                  <a:close/>
                </a:path>
              </a:pathLst>
            </a:custGeom>
            <a:solidFill>
              <a:srgbClr val="B7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86" name="Google Shape;486;p4"/>
            <p:cNvSpPr/>
            <p:nvPr/>
          </p:nvSpPr>
          <p:spPr>
            <a:xfrm>
              <a:off x="4257" y="1989"/>
              <a:ext cx="74" cy="74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1" y="19"/>
                  </a:moveTo>
                  <a:cubicBezTo>
                    <a:pt x="0" y="31"/>
                    <a:pt x="8" y="41"/>
                    <a:pt x="20" y="42"/>
                  </a:cubicBezTo>
                  <a:cubicBezTo>
                    <a:pt x="31" y="43"/>
                    <a:pt x="41" y="34"/>
                    <a:pt x="42" y="23"/>
                  </a:cubicBezTo>
                  <a:cubicBezTo>
                    <a:pt x="43" y="12"/>
                    <a:pt x="35" y="2"/>
                    <a:pt x="23" y="1"/>
                  </a:cubicBezTo>
                  <a:cubicBezTo>
                    <a:pt x="12" y="0"/>
                    <a:pt x="2" y="8"/>
                    <a:pt x="1" y="19"/>
                  </a:cubicBezTo>
                  <a:close/>
                </a:path>
              </a:pathLst>
            </a:custGeom>
            <a:solidFill>
              <a:srgbClr val="B7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</p:grpSp>
      <p:grpSp>
        <p:nvGrpSpPr>
          <p:cNvPr id="487" name="Google Shape;487;p4"/>
          <p:cNvGrpSpPr/>
          <p:nvPr/>
        </p:nvGrpSpPr>
        <p:grpSpPr>
          <a:xfrm>
            <a:off x="9272421" y="2844186"/>
            <a:ext cx="2040345" cy="1311065"/>
            <a:chOff x="2657363" y="217485"/>
            <a:chExt cx="5198922" cy="3340672"/>
          </a:xfrm>
        </p:grpSpPr>
        <p:sp>
          <p:nvSpPr>
            <p:cNvPr id="488" name="Google Shape;488;p4"/>
            <p:cNvSpPr/>
            <p:nvPr/>
          </p:nvSpPr>
          <p:spPr>
            <a:xfrm>
              <a:off x="4447873" y="1746801"/>
              <a:ext cx="331405" cy="333707"/>
            </a:xfrm>
            <a:prstGeom prst="ellipse">
              <a:avLst/>
            </a:prstGeom>
            <a:solidFill>
              <a:srgbClr val="F4D03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89" name="Google Shape;489;p4"/>
            <p:cNvSpPr/>
            <p:nvPr/>
          </p:nvSpPr>
          <p:spPr>
            <a:xfrm>
              <a:off x="7195776" y="1921710"/>
              <a:ext cx="660509" cy="665112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cubicBezTo>
                    <a:pt x="21" y="22"/>
                    <a:pt x="16" y="22"/>
                    <a:pt x="0" y="38"/>
                  </a:cubicBezTo>
                  <a:cubicBezTo>
                    <a:pt x="16" y="22"/>
                    <a:pt x="16" y="16"/>
                    <a:pt x="0" y="0"/>
                  </a:cubicBezTo>
                  <a:cubicBezTo>
                    <a:pt x="16" y="16"/>
                    <a:pt x="21" y="16"/>
                    <a:pt x="38" y="0"/>
                  </a:cubicBezTo>
                  <a:cubicBezTo>
                    <a:pt x="21" y="16"/>
                    <a:pt x="21" y="22"/>
                    <a:pt x="38" y="38"/>
                  </a:cubicBezTo>
                  <a:close/>
                </a:path>
              </a:pathLst>
            </a:custGeom>
            <a:solidFill>
              <a:srgbClr val="F7CA1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90" name="Google Shape;490;p4"/>
            <p:cNvSpPr/>
            <p:nvPr/>
          </p:nvSpPr>
          <p:spPr>
            <a:xfrm>
              <a:off x="2657363" y="2080508"/>
              <a:ext cx="1079369" cy="1086273"/>
            </a:xfrm>
            <a:custGeom>
              <a:avLst/>
              <a:gdLst/>
              <a:ahLst/>
              <a:cxnLst/>
              <a:rect l="l" t="t" r="r" b="b"/>
              <a:pathLst>
                <a:path w="62" h="62" extrusionOk="0">
                  <a:moveTo>
                    <a:pt x="62" y="62"/>
                  </a:moveTo>
                  <a:cubicBezTo>
                    <a:pt x="35" y="35"/>
                    <a:pt x="26" y="35"/>
                    <a:pt x="0" y="62"/>
                  </a:cubicBezTo>
                  <a:cubicBezTo>
                    <a:pt x="26" y="35"/>
                    <a:pt x="26" y="26"/>
                    <a:pt x="0" y="0"/>
                  </a:cubicBezTo>
                  <a:cubicBezTo>
                    <a:pt x="26" y="26"/>
                    <a:pt x="35" y="26"/>
                    <a:pt x="62" y="0"/>
                  </a:cubicBezTo>
                  <a:cubicBezTo>
                    <a:pt x="35" y="26"/>
                    <a:pt x="35" y="35"/>
                    <a:pt x="62" y="62"/>
                  </a:cubicBezTo>
                  <a:close/>
                </a:path>
              </a:pathLst>
            </a:custGeom>
            <a:solidFill>
              <a:srgbClr val="F4D03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91" name="Google Shape;491;p4"/>
            <p:cNvSpPr/>
            <p:nvPr/>
          </p:nvSpPr>
          <p:spPr>
            <a:xfrm>
              <a:off x="5307474" y="3155407"/>
              <a:ext cx="400448" cy="402750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23" y="23"/>
                  </a:moveTo>
                  <a:cubicBezTo>
                    <a:pt x="14" y="13"/>
                    <a:pt x="10" y="13"/>
                    <a:pt x="0" y="23"/>
                  </a:cubicBezTo>
                  <a:cubicBezTo>
                    <a:pt x="10" y="13"/>
                    <a:pt x="10" y="10"/>
                    <a:pt x="0" y="0"/>
                  </a:cubicBezTo>
                  <a:cubicBezTo>
                    <a:pt x="10" y="10"/>
                    <a:pt x="14" y="10"/>
                    <a:pt x="23" y="0"/>
                  </a:cubicBezTo>
                  <a:cubicBezTo>
                    <a:pt x="14" y="10"/>
                    <a:pt x="14" y="13"/>
                    <a:pt x="23" y="23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92" name="Google Shape;492;p4"/>
            <p:cNvSpPr/>
            <p:nvPr/>
          </p:nvSpPr>
          <p:spPr>
            <a:xfrm>
              <a:off x="6169339" y="1275009"/>
              <a:ext cx="400448" cy="402750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23" y="23"/>
                  </a:moveTo>
                  <a:cubicBezTo>
                    <a:pt x="13" y="13"/>
                    <a:pt x="9" y="13"/>
                    <a:pt x="0" y="23"/>
                  </a:cubicBezTo>
                  <a:cubicBezTo>
                    <a:pt x="9" y="13"/>
                    <a:pt x="9" y="10"/>
                    <a:pt x="0" y="0"/>
                  </a:cubicBezTo>
                  <a:cubicBezTo>
                    <a:pt x="9" y="10"/>
                    <a:pt x="13" y="10"/>
                    <a:pt x="23" y="0"/>
                  </a:cubicBezTo>
                  <a:cubicBezTo>
                    <a:pt x="13" y="10"/>
                    <a:pt x="13" y="13"/>
                    <a:pt x="23" y="23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93" name="Google Shape;493;p4"/>
            <p:cNvSpPr/>
            <p:nvPr/>
          </p:nvSpPr>
          <p:spPr>
            <a:xfrm>
              <a:off x="5952114" y="2472522"/>
              <a:ext cx="193320" cy="193320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94" name="Google Shape;494;p4"/>
            <p:cNvSpPr/>
            <p:nvPr/>
          </p:nvSpPr>
          <p:spPr>
            <a:xfrm>
              <a:off x="3736732" y="1362463"/>
              <a:ext cx="103564" cy="103564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95" name="Google Shape;495;p4"/>
            <p:cNvSpPr/>
            <p:nvPr/>
          </p:nvSpPr>
          <p:spPr>
            <a:xfrm>
              <a:off x="4657302" y="869958"/>
              <a:ext cx="191018" cy="211731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96" name="Google Shape;496;p4"/>
            <p:cNvSpPr/>
            <p:nvPr/>
          </p:nvSpPr>
          <p:spPr>
            <a:xfrm>
              <a:off x="6784451" y="217485"/>
              <a:ext cx="649002" cy="655906"/>
            </a:xfrm>
            <a:custGeom>
              <a:avLst/>
              <a:gdLst/>
              <a:ahLst/>
              <a:cxnLst/>
              <a:rect l="l" t="t" r="r" b="b"/>
              <a:pathLst>
                <a:path w="41" h="41" extrusionOk="0">
                  <a:moveTo>
                    <a:pt x="41" y="41"/>
                  </a:moveTo>
                  <a:cubicBezTo>
                    <a:pt x="23" y="23"/>
                    <a:pt x="18" y="23"/>
                    <a:pt x="0" y="41"/>
                  </a:cubicBezTo>
                  <a:cubicBezTo>
                    <a:pt x="18" y="23"/>
                    <a:pt x="18" y="17"/>
                    <a:pt x="0" y="0"/>
                  </a:cubicBezTo>
                  <a:cubicBezTo>
                    <a:pt x="18" y="17"/>
                    <a:pt x="23" y="17"/>
                    <a:pt x="41" y="0"/>
                  </a:cubicBezTo>
                  <a:cubicBezTo>
                    <a:pt x="23" y="17"/>
                    <a:pt x="23" y="23"/>
                    <a:pt x="41" y="41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</p:grpSp>
      <p:grpSp>
        <p:nvGrpSpPr>
          <p:cNvPr id="497" name="Google Shape;497;p4"/>
          <p:cNvGrpSpPr/>
          <p:nvPr/>
        </p:nvGrpSpPr>
        <p:grpSpPr>
          <a:xfrm>
            <a:off x="0" y="-189972"/>
            <a:ext cx="2040345" cy="1311065"/>
            <a:chOff x="2657363" y="217485"/>
            <a:chExt cx="5198922" cy="3340672"/>
          </a:xfrm>
        </p:grpSpPr>
        <p:sp>
          <p:nvSpPr>
            <p:cNvPr id="498" name="Google Shape;498;p4"/>
            <p:cNvSpPr/>
            <p:nvPr/>
          </p:nvSpPr>
          <p:spPr>
            <a:xfrm>
              <a:off x="4447873" y="1746801"/>
              <a:ext cx="331405" cy="333707"/>
            </a:xfrm>
            <a:prstGeom prst="ellipse">
              <a:avLst/>
            </a:prstGeom>
            <a:solidFill>
              <a:srgbClr val="F4D03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99" name="Google Shape;499;p4"/>
            <p:cNvSpPr/>
            <p:nvPr/>
          </p:nvSpPr>
          <p:spPr>
            <a:xfrm>
              <a:off x="7195776" y="1921710"/>
              <a:ext cx="660509" cy="665112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cubicBezTo>
                    <a:pt x="21" y="22"/>
                    <a:pt x="16" y="22"/>
                    <a:pt x="0" y="38"/>
                  </a:cubicBezTo>
                  <a:cubicBezTo>
                    <a:pt x="16" y="22"/>
                    <a:pt x="16" y="16"/>
                    <a:pt x="0" y="0"/>
                  </a:cubicBezTo>
                  <a:cubicBezTo>
                    <a:pt x="16" y="16"/>
                    <a:pt x="21" y="16"/>
                    <a:pt x="38" y="0"/>
                  </a:cubicBezTo>
                  <a:cubicBezTo>
                    <a:pt x="21" y="16"/>
                    <a:pt x="21" y="22"/>
                    <a:pt x="38" y="38"/>
                  </a:cubicBezTo>
                  <a:close/>
                </a:path>
              </a:pathLst>
            </a:custGeom>
            <a:solidFill>
              <a:srgbClr val="F7CA1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00" name="Google Shape;500;p4"/>
            <p:cNvSpPr/>
            <p:nvPr/>
          </p:nvSpPr>
          <p:spPr>
            <a:xfrm>
              <a:off x="2657363" y="2080508"/>
              <a:ext cx="1079369" cy="1086273"/>
            </a:xfrm>
            <a:custGeom>
              <a:avLst/>
              <a:gdLst/>
              <a:ahLst/>
              <a:cxnLst/>
              <a:rect l="l" t="t" r="r" b="b"/>
              <a:pathLst>
                <a:path w="62" h="62" extrusionOk="0">
                  <a:moveTo>
                    <a:pt x="62" y="62"/>
                  </a:moveTo>
                  <a:cubicBezTo>
                    <a:pt x="35" y="35"/>
                    <a:pt x="26" y="35"/>
                    <a:pt x="0" y="62"/>
                  </a:cubicBezTo>
                  <a:cubicBezTo>
                    <a:pt x="26" y="35"/>
                    <a:pt x="26" y="26"/>
                    <a:pt x="0" y="0"/>
                  </a:cubicBezTo>
                  <a:cubicBezTo>
                    <a:pt x="26" y="26"/>
                    <a:pt x="35" y="26"/>
                    <a:pt x="62" y="0"/>
                  </a:cubicBezTo>
                  <a:cubicBezTo>
                    <a:pt x="35" y="26"/>
                    <a:pt x="35" y="35"/>
                    <a:pt x="62" y="62"/>
                  </a:cubicBezTo>
                  <a:close/>
                </a:path>
              </a:pathLst>
            </a:custGeom>
            <a:solidFill>
              <a:srgbClr val="F4D03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01" name="Google Shape;501;p4"/>
            <p:cNvSpPr/>
            <p:nvPr/>
          </p:nvSpPr>
          <p:spPr>
            <a:xfrm>
              <a:off x="5307474" y="3155407"/>
              <a:ext cx="400448" cy="402750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23" y="23"/>
                  </a:moveTo>
                  <a:cubicBezTo>
                    <a:pt x="14" y="13"/>
                    <a:pt x="10" y="13"/>
                    <a:pt x="0" y="23"/>
                  </a:cubicBezTo>
                  <a:cubicBezTo>
                    <a:pt x="10" y="13"/>
                    <a:pt x="10" y="10"/>
                    <a:pt x="0" y="0"/>
                  </a:cubicBezTo>
                  <a:cubicBezTo>
                    <a:pt x="10" y="10"/>
                    <a:pt x="14" y="10"/>
                    <a:pt x="23" y="0"/>
                  </a:cubicBezTo>
                  <a:cubicBezTo>
                    <a:pt x="14" y="10"/>
                    <a:pt x="14" y="13"/>
                    <a:pt x="23" y="23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02" name="Google Shape;502;p4"/>
            <p:cNvSpPr/>
            <p:nvPr/>
          </p:nvSpPr>
          <p:spPr>
            <a:xfrm>
              <a:off x="6169339" y="1275009"/>
              <a:ext cx="400448" cy="402750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23" y="23"/>
                  </a:moveTo>
                  <a:cubicBezTo>
                    <a:pt x="13" y="13"/>
                    <a:pt x="9" y="13"/>
                    <a:pt x="0" y="23"/>
                  </a:cubicBezTo>
                  <a:cubicBezTo>
                    <a:pt x="9" y="13"/>
                    <a:pt x="9" y="10"/>
                    <a:pt x="0" y="0"/>
                  </a:cubicBezTo>
                  <a:cubicBezTo>
                    <a:pt x="9" y="10"/>
                    <a:pt x="13" y="10"/>
                    <a:pt x="23" y="0"/>
                  </a:cubicBezTo>
                  <a:cubicBezTo>
                    <a:pt x="13" y="10"/>
                    <a:pt x="13" y="13"/>
                    <a:pt x="23" y="23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03" name="Google Shape;503;p4"/>
            <p:cNvSpPr/>
            <p:nvPr/>
          </p:nvSpPr>
          <p:spPr>
            <a:xfrm>
              <a:off x="5952114" y="2472522"/>
              <a:ext cx="193320" cy="193320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04" name="Google Shape;504;p4"/>
            <p:cNvSpPr/>
            <p:nvPr/>
          </p:nvSpPr>
          <p:spPr>
            <a:xfrm>
              <a:off x="3736732" y="1362463"/>
              <a:ext cx="103564" cy="103564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05" name="Google Shape;505;p4"/>
            <p:cNvSpPr/>
            <p:nvPr/>
          </p:nvSpPr>
          <p:spPr>
            <a:xfrm>
              <a:off x="4657302" y="869958"/>
              <a:ext cx="191018" cy="211731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06" name="Google Shape;506;p4"/>
            <p:cNvSpPr/>
            <p:nvPr/>
          </p:nvSpPr>
          <p:spPr>
            <a:xfrm>
              <a:off x="6784451" y="217485"/>
              <a:ext cx="649002" cy="655906"/>
            </a:xfrm>
            <a:custGeom>
              <a:avLst/>
              <a:gdLst/>
              <a:ahLst/>
              <a:cxnLst/>
              <a:rect l="l" t="t" r="r" b="b"/>
              <a:pathLst>
                <a:path w="41" h="41" extrusionOk="0">
                  <a:moveTo>
                    <a:pt x="41" y="41"/>
                  </a:moveTo>
                  <a:cubicBezTo>
                    <a:pt x="23" y="23"/>
                    <a:pt x="18" y="23"/>
                    <a:pt x="0" y="41"/>
                  </a:cubicBezTo>
                  <a:cubicBezTo>
                    <a:pt x="18" y="23"/>
                    <a:pt x="18" y="17"/>
                    <a:pt x="0" y="0"/>
                  </a:cubicBezTo>
                  <a:cubicBezTo>
                    <a:pt x="18" y="17"/>
                    <a:pt x="23" y="17"/>
                    <a:pt x="41" y="0"/>
                  </a:cubicBezTo>
                  <a:cubicBezTo>
                    <a:pt x="23" y="17"/>
                    <a:pt x="23" y="23"/>
                    <a:pt x="41" y="41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</p:grpSp>
      <p:grpSp>
        <p:nvGrpSpPr>
          <p:cNvPr id="507" name="Google Shape;507;p4"/>
          <p:cNvGrpSpPr/>
          <p:nvPr/>
        </p:nvGrpSpPr>
        <p:grpSpPr>
          <a:xfrm>
            <a:off x="10292594" y="-465283"/>
            <a:ext cx="2040345" cy="1311065"/>
            <a:chOff x="2657363" y="217485"/>
            <a:chExt cx="5198922" cy="3340672"/>
          </a:xfrm>
        </p:grpSpPr>
        <p:sp>
          <p:nvSpPr>
            <p:cNvPr id="508" name="Google Shape;508;p4"/>
            <p:cNvSpPr/>
            <p:nvPr/>
          </p:nvSpPr>
          <p:spPr>
            <a:xfrm>
              <a:off x="4447873" y="1746801"/>
              <a:ext cx="331405" cy="333707"/>
            </a:xfrm>
            <a:prstGeom prst="ellipse">
              <a:avLst/>
            </a:prstGeom>
            <a:solidFill>
              <a:srgbClr val="F4D03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09" name="Google Shape;509;p4"/>
            <p:cNvSpPr/>
            <p:nvPr/>
          </p:nvSpPr>
          <p:spPr>
            <a:xfrm>
              <a:off x="7195776" y="1921710"/>
              <a:ext cx="660509" cy="665112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cubicBezTo>
                    <a:pt x="21" y="22"/>
                    <a:pt x="16" y="22"/>
                    <a:pt x="0" y="38"/>
                  </a:cubicBezTo>
                  <a:cubicBezTo>
                    <a:pt x="16" y="22"/>
                    <a:pt x="16" y="16"/>
                    <a:pt x="0" y="0"/>
                  </a:cubicBezTo>
                  <a:cubicBezTo>
                    <a:pt x="16" y="16"/>
                    <a:pt x="21" y="16"/>
                    <a:pt x="38" y="0"/>
                  </a:cubicBezTo>
                  <a:cubicBezTo>
                    <a:pt x="21" y="16"/>
                    <a:pt x="21" y="22"/>
                    <a:pt x="38" y="38"/>
                  </a:cubicBezTo>
                  <a:close/>
                </a:path>
              </a:pathLst>
            </a:custGeom>
            <a:solidFill>
              <a:srgbClr val="F7CA1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10" name="Google Shape;510;p4"/>
            <p:cNvSpPr/>
            <p:nvPr/>
          </p:nvSpPr>
          <p:spPr>
            <a:xfrm>
              <a:off x="2657363" y="2080508"/>
              <a:ext cx="1079369" cy="1086273"/>
            </a:xfrm>
            <a:custGeom>
              <a:avLst/>
              <a:gdLst/>
              <a:ahLst/>
              <a:cxnLst/>
              <a:rect l="l" t="t" r="r" b="b"/>
              <a:pathLst>
                <a:path w="62" h="62" extrusionOk="0">
                  <a:moveTo>
                    <a:pt x="62" y="62"/>
                  </a:moveTo>
                  <a:cubicBezTo>
                    <a:pt x="35" y="35"/>
                    <a:pt x="26" y="35"/>
                    <a:pt x="0" y="62"/>
                  </a:cubicBezTo>
                  <a:cubicBezTo>
                    <a:pt x="26" y="35"/>
                    <a:pt x="26" y="26"/>
                    <a:pt x="0" y="0"/>
                  </a:cubicBezTo>
                  <a:cubicBezTo>
                    <a:pt x="26" y="26"/>
                    <a:pt x="35" y="26"/>
                    <a:pt x="62" y="0"/>
                  </a:cubicBezTo>
                  <a:cubicBezTo>
                    <a:pt x="35" y="26"/>
                    <a:pt x="35" y="35"/>
                    <a:pt x="62" y="62"/>
                  </a:cubicBezTo>
                  <a:close/>
                </a:path>
              </a:pathLst>
            </a:custGeom>
            <a:solidFill>
              <a:srgbClr val="F4D03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11" name="Google Shape;511;p4"/>
            <p:cNvSpPr/>
            <p:nvPr/>
          </p:nvSpPr>
          <p:spPr>
            <a:xfrm>
              <a:off x="5307474" y="3155407"/>
              <a:ext cx="400448" cy="402750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23" y="23"/>
                  </a:moveTo>
                  <a:cubicBezTo>
                    <a:pt x="14" y="13"/>
                    <a:pt x="10" y="13"/>
                    <a:pt x="0" y="23"/>
                  </a:cubicBezTo>
                  <a:cubicBezTo>
                    <a:pt x="10" y="13"/>
                    <a:pt x="10" y="10"/>
                    <a:pt x="0" y="0"/>
                  </a:cubicBezTo>
                  <a:cubicBezTo>
                    <a:pt x="10" y="10"/>
                    <a:pt x="14" y="10"/>
                    <a:pt x="23" y="0"/>
                  </a:cubicBezTo>
                  <a:cubicBezTo>
                    <a:pt x="14" y="10"/>
                    <a:pt x="14" y="13"/>
                    <a:pt x="23" y="23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12" name="Google Shape;512;p4"/>
            <p:cNvSpPr/>
            <p:nvPr/>
          </p:nvSpPr>
          <p:spPr>
            <a:xfrm>
              <a:off x="6169339" y="1275009"/>
              <a:ext cx="400448" cy="402750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23" y="23"/>
                  </a:moveTo>
                  <a:cubicBezTo>
                    <a:pt x="13" y="13"/>
                    <a:pt x="9" y="13"/>
                    <a:pt x="0" y="23"/>
                  </a:cubicBezTo>
                  <a:cubicBezTo>
                    <a:pt x="9" y="13"/>
                    <a:pt x="9" y="10"/>
                    <a:pt x="0" y="0"/>
                  </a:cubicBezTo>
                  <a:cubicBezTo>
                    <a:pt x="9" y="10"/>
                    <a:pt x="13" y="10"/>
                    <a:pt x="23" y="0"/>
                  </a:cubicBezTo>
                  <a:cubicBezTo>
                    <a:pt x="13" y="10"/>
                    <a:pt x="13" y="13"/>
                    <a:pt x="23" y="23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13" name="Google Shape;513;p4"/>
            <p:cNvSpPr/>
            <p:nvPr/>
          </p:nvSpPr>
          <p:spPr>
            <a:xfrm>
              <a:off x="5952114" y="2472522"/>
              <a:ext cx="193320" cy="193320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14" name="Google Shape;514;p4"/>
            <p:cNvSpPr/>
            <p:nvPr/>
          </p:nvSpPr>
          <p:spPr>
            <a:xfrm>
              <a:off x="3736732" y="1362463"/>
              <a:ext cx="103564" cy="103564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15" name="Google Shape;515;p4"/>
            <p:cNvSpPr/>
            <p:nvPr/>
          </p:nvSpPr>
          <p:spPr>
            <a:xfrm>
              <a:off x="4657302" y="869958"/>
              <a:ext cx="191018" cy="211731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16" name="Google Shape;516;p4"/>
            <p:cNvSpPr/>
            <p:nvPr/>
          </p:nvSpPr>
          <p:spPr>
            <a:xfrm>
              <a:off x="6784451" y="217485"/>
              <a:ext cx="649002" cy="655906"/>
            </a:xfrm>
            <a:custGeom>
              <a:avLst/>
              <a:gdLst/>
              <a:ahLst/>
              <a:cxnLst/>
              <a:rect l="l" t="t" r="r" b="b"/>
              <a:pathLst>
                <a:path w="41" h="41" extrusionOk="0">
                  <a:moveTo>
                    <a:pt x="41" y="41"/>
                  </a:moveTo>
                  <a:cubicBezTo>
                    <a:pt x="23" y="23"/>
                    <a:pt x="18" y="23"/>
                    <a:pt x="0" y="41"/>
                  </a:cubicBezTo>
                  <a:cubicBezTo>
                    <a:pt x="18" y="23"/>
                    <a:pt x="18" y="17"/>
                    <a:pt x="0" y="0"/>
                  </a:cubicBezTo>
                  <a:cubicBezTo>
                    <a:pt x="18" y="17"/>
                    <a:pt x="23" y="17"/>
                    <a:pt x="41" y="0"/>
                  </a:cubicBezTo>
                  <a:cubicBezTo>
                    <a:pt x="23" y="17"/>
                    <a:pt x="23" y="23"/>
                    <a:pt x="41" y="41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</p:grpSp>
      <p:sp>
        <p:nvSpPr>
          <p:cNvPr id="2" name="مستطيل مستدير الزوايا 1"/>
          <p:cNvSpPr/>
          <p:nvPr/>
        </p:nvSpPr>
        <p:spPr>
          <a:xfrm>
            <a:off x="3292194" y="1371092"/>
            <a:ext cx="5164706" cy="3781596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" name="مربع نص 3"/>
          <p:cNvSpPr txBox="1"/>
          <p:nvPr/>
        </p:nvSpPr>
        <p:spPr>
          <a:xfrm>
            <a:off x="8184504" y="1331238"/>
            <a:ext cx="343906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</a:rPr>
              <a:t>أول رائد عربي مسلم </a:t>
            </a:r>
          </a:p>
          <a:p>
            <a:pPr algn="ctr"/>
            <a:r>
              <a:rPr lang="ar-SA" sz="2400" b="1" dirty="0">
                <a:solidFill>
                  <a:schemeClr val="bg1"/>
                </a:solidFill>
              </a:rPr>
              <a:t>يذهب للفضاء</a:t>
            </a:r>
          </a:p>
        </p:txBody>
      </p:sp>
      <p:pic>
        <p:nvPicPr>
          <p:cNvPr id="180" name="object 3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49314" y="1822235"/>
            <a:ext cx="1617436" cy="2906710"/>
          </a:xfrm>
          <a:prstGeom prst="rect">
            <a:avLst/>
          </a:prstGeom>
        </p:spPr>
      </p:pic>
      <p:grpSp>
        <p:nvGrpSpPr>
          <p:cNvPr id="181" name="مجموعة 180"/>
          <p:cNvGrpSpPr/>
          <p:nvPr/>
        </p:nvGrpSpPr>
        <p:grpSpPr>
          <a:xfrm>
            <a:off x="5468448" y="1868588"/>
            <a:ext cx="2601746" cy="2541047"/>
            <a:chOff x="6613525" y="1821814"/>
            <a:chExt cx="4356352" cy="3719196"/>
          </a:xfrm>
        </p:grpSpPr>
        <p:grpSp>
          <p:nvGrpSpPr>
            <p:cNvPr id="182" name="object 6"/>
            <p:cNvGrpSpPr/>
            <p:nvPr/>
          </p:nvGrpSpPr>
          <p:grpSpPr>
            <a:xfrm>
              <a:off x="6747636" y="1821814"/>
              <a:ext cx="4206875" cy="365760"/>
              <a:chOff x="6747636" y="1821814"/>
              <a:chExt cx="4206875" cy="365760"/>
            </a:xfrm>
          </p:grpSpPr>
          <p:pic>
            <p:nvPicPr>
              <p:cNvPr id="202" name="object 7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0008108" y="1821814"/>
                <a:ext cx="946403" cy="365760"/>
              </a:xfrm>
              <a:prstGeom prst="rect">
                <a:avLst/>
              </a:prstGeom>
            </p:spPr>
          </p:pic>
          <p:pic>
            <p:nvPicPr>
              <p:cNvPr id="203" name="object 8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9768585" y="1821814"/>
                <a:ext cx="361645" cy="365760"/>
              </a:xfrm>
              <a:prstGeom prst="rect">
                <a:avLst/>
              </a:prstGeom>
            </p:spPr>
          </p:pic>
          <p:pic>
            <p:nvPicPr>
              <p:cNvPr id="204" name="object 9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8953245" y="1821814"/>
                <a:ext cx="889000" cy="365760"/>
              </a:xfrm>
              <a:prstGeom prst="rect">
                <a:avLst/>
              </a:prstGeom>
            </p:spPr>
          </p:pic>
          <p:pic>
            <p:nvPicPr>
              <p:cNvPr id="205" name="object 10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8596629" y="1821814"/>
                <a:ext cx="447675" cy="365760"/>
              </a:xfrm>
              <a:prstGeom prst="rect">
                <a:avLst/>
              </a:prstGeom>
            </p:spPr>
          </p:pic>
          <p:pic>
            <p:nvPicPr>
              <p:cNvPr id="206" name="object 11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7519161" y="1821814"/>
                <a:ext cx="1173759" cy="365760"/>
              </a:xfrm>
              <a:prstGeom prst="rect">
                <a:avLst/>
              </a:prstGeom>
            </p:spPr>
          </p:pic>
          <p:pic>
            <p:nvPicPr>
              <p:cNvPr id="207" name="object 12"/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6747636" y="1821814"/>
                <a:ext cx="868299" cy="365760"/>
              </a:xfrm>
              <a:prstGeom prst="rect">
                <a:avLst/>
              </a:prstGeom>
            </p:spPr>
          </p:pic>
        </p:grpSp>
        <p:grpSp>
          <p:nvGrpSpPr>
            <p:cNvPr id="183" name="object 13"/>
            <p:cNvGrpSpPr/>
            <p:nvPr/>
          </p:nvGrpSpPr>
          <p:grpSpPr>
            <a:xfrm>
              <a:off x="6613525" y="2240914"/>
              <a:ext cx="4345940" cy="365760"/>
              <a:chOff x="6613525" y="2240914"/>
              <a:chExt cx="4345940" cy="365760"/>
            </a:xfrm>
          </p:grpSpPr>
          <p:pic>
            <p:nvPicPr>
              <p:cNvPr id="200" name="object 14"/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0418064" y="2240914"/>
                <a:ext cx="541020" cy="365760"/>
              </a:xfrm>
              <a:prstGeom prst="rect">
                <a:avLst/>
              </a:prstGeom>
            </p:spPr>
          </p:pic>
          <p:pic>
            <p:nvPicPr>
              <p:cNvPr id="201" name="object 15"/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6613525" y="2240914"/>
                <a:ext cx="3905757" cy="365760"/>
              </a:xfrm>
              <a:prstGeom prst="rect">
                <a:avLst/>
              </a:prstGeom>
            </p:spPr>
          </p:pic>
        </p:grpSp>
        <p:pic>
          <p:nvPicPr>
            <p:cNvPr id="184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227696" y="2660014"/>
              <a:ext cx="3728212" cy="365760"/>
            </a:xfrm>
            <a:prstGeom prst="rect">
              <a:avLst/>
            </a:prstGeom>
          </p:spPr>
        </p:pic>
        <p:pic>
          <p:nvPicPr>
            <p:cNvPr id="185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330185" y="3079369"/>
              <a:ext cx="3625850" cy="365760"/>
            </a:xfrm>
            <a:prstGeom prst="rect">
              <a:avLst/>
            </a:prstGeom>
          </p:spPr>
        </p:pic>
        <p:pic>
          <p:nvPicPr>
            <p:cNvPr id="186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122409" y="3498469"/>
              <a:ext cx="1842134" cy="365759"/>
            </a:xfrm>
            <a:prstGeom prst="rect">
              <a:avLst/>
            </a:prstGeom>
          </p:spPr>
        </p:pic>
        <p:grpSp>
          <p:nvGrpSpPr>
            <p:cNvPr id="187" name="object 20"/>
            <p:cNvGrpSpPr/>
            <p:nvPr/>
          </p:nvGrpSpPr>
          <p:grpSpPr>
            <a:xfrm>
              <a:off x="7382002" y="4336364"/>
              <a:ext cx="3559810" cy="366395"/>
              <a:chOff x="7382002" y="4336364"/>
              <a:chExt cx="3559810" cy="366395"/>
            </a:xfrm>
          </p:grpSpPr>
          <p:pic>
            <p:nvPicPr>
              <p:cNvPr id="195" name="object 21"/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9093454" y="4336364"/>
                <a:ext cx="1848357" cy="366064"/>
              </a:xfrm>
              <a:prstGeom prst="rect">
                <a:avLst/>
              </a:prstGeom>
            </p:spPr>
          </p:pic>
          <p:pic>
            <p:nvPicPr>
              <p:cNvPr id="196" name="object 22"/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8904478" y="4336364"/>
                <a:ext cx="285750" cy="366064"/>
              </a:xfrm>
              <a:prstGeom prst="rect">
                <a:avLst/>
              </a:prstGeom>
            </p:spPr>
          </p:pic>
          <p:pic>
            <p:nvPicPr>
              <p:cNvPr id="197" name="object 23"/>
              <p:cNvPicPr/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7932166" y="4336364"/>
                <a:ext cx="1024470" cy="366064"/>
              </a:xfrm>
              <a:prstGeom prst="rect">
                <a:avLst/>
              </a:prstGeom>
            </p:spPr>
          </p:pic>
          <p:pic>
            <p:nvPicPr>
              <p:cNvPr id="198" name="object 24"/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7500874" y="4336364"/>
                <a:ext cx="541020" cy="366064"/>
              </a:xfrm>
              <a:prstGeom prst="rect">
                <a:avLst/>
              </a:prstGeom>
            </p:spPr>
          </p:pic>
          <p:pic>
            <p:nvPicPr>
              <p:cNvPr id="199" name="object 25"/>
              <p:cNvPicPr/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7382002" y="4336364"/>
                <a:ext cx="176022" cy="366064"/>
              </a:xfrm>
              <a:prstGeom prst="rect">
                <a:avLst/>
              </a:prstGeom>
            </p:spPr>
          </p:pic>
        </p:grpSp>
        <p:grpSp>
          <p:nvGrpSpPr>
            <p:cNvPr id="188" name="object 26"/>
            <p:cNvGrpSpPr/>
            <p:nvPr/>
          </p:nvGrpSpPr>
          <p:grpSpPr>
            <a:xfrm>
              <a:off x="6793356" y="4756150"/>
              <a:ext cx="4164965" cy="365760"/>
              <a:chOff x="6793356" y="4756150"/>
              <a:chExt cx="4164965" cy="365760"/>
            </a:xfrm>
          </p:grpSpPr>
          <p:pic>
            <p:nvPicPr>
              <p:cNvPr id="192" name="object 27"/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8997441" y="4756150"/>
                <a:ext cx="1960879" cy="365760"/>
              </a:xfrm>
              <a:prstGeom prst="rect">
                <a:avLst/>
              </a:prstGeom>
            </p:spPr>
          </p:pic>
          <p:pic>
            <p:nvPicPr>
              <p:cNvPr id="193" name="object 28"/>
              <p:cNvPicPr/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8861805" y="4756150"/>
                <a:ext cx="274320" cy="365760"/>
              </a:xfrm>
              <a:prstGeom prst="rect">
                <a:avLst/>
              </a:prstGeom>
            </p:spPr>
          </p:pic>
          <p:pic>
            <p:nvPicPr>
              <p:cNvPr id="194" name="object 29"/>
              <p:cNvPicPr/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>
                <a:off x="6793356" y="4756150"/>
                <a:ext cx="2117344" cy="365760"/>
              </a:xfrm>
              <a:prstGeom prst="rect">
                <a:avLst/>
              </a:prstGeom>
            </p:spPr>
          </p:pic>
        </p:grpSp>
        <p:grpSp>
          <p:nvGrpSpPr>
            <p:cNvPr id="189" name="object 30"/>
            <p:cNvGrpSpPr/>
            <p:nvPr/>
          </p:nvGrpSpPr>
          <p:grpSpPr>
            <a:xfrm>
              <a:off x="10082783" y="5175250"/>
              <a:ext cx="887094" cy="365760"/>
              <a:chOff x="10082783" y="5175250"/>
              <a:chExt cx="887094" cy="365760"/>
            </a:xfrm>
          </p:grpSpPr>
          <p:pic>
            <p:nvPicPr>
              <p:cNvPr id="190" name="object 31"/>
              <p:cNvPicPr/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10613135" y="5175250"/>
                <a:ext cx="356616" cy="365759"/>
              </a:xfrm>
              <a:prstGeom prst="rect">
                <a:avLst/>
              </a:prstGeom>
            </p:spPr>
          </p:pic>
          <p:pic>
            <p:nvPicPr>
              <p:cNvPr id="191" name="object 32"/>
              <p:cNvPicPr/>
              <p:nvPr/>
            </p:nvPicPr>
            <p:blipFill>
              <a:blip r:embed="rId23" cstate="print"/>
              <a:stretch>
                <a:fillRect/>
              </a:stretch>
            </p:blipFill>
            <p:spPr>
              <a:xfrm>
                <a:off x="10082783" y="5175250"/>
                <a:ext cx="572414" cy="365759"/>
              </a:xfrm>
              <a:prstGeom prst="rect">
                <a:avLst/>
              </a:prstGeom>
            </p:spPr>
          </p:pic>
        </p:grpSp>
      </p:grpSp>
      <p:pic>
        <p:nvPicPr>
          <p:cNvPr id="208" name="صورة 207"/>
          <p:cNvPicPr>
            <a:picLocks noChangeAspect="1"/>
          </p:cNvPicPr>
          <p:nvPr/>
        </p:nvPicPr>
        <p:blipFill rotWithShape="1">
          <a:blip r:embed="rId24"/>
          <a:srcRect t="34224" r="18322" b="13841"/>
          <a:stretch/>
        </p:blipFill>
        <p:spPr>
          <a:xfrm>
            <a:off x="11146823" y="5900642"/>
            <a:ext cx="924338" cy="83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44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"/>
          <p:cNvSpPr txBox="1">
            <a:spLocks noGrp="1"/>
          </p:cNvSpPr>
          <p:nvPr>
            <p:ph type="subTitle" idx="1"/>
          </p:nvPr>
        </p:nvSpPr>
        <p:spPr>
          <a:xfrm>
            <a:off x="1524000" y="1939285"/>
            <a:ext cx="9144000" cy="710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D08C"/>
              </a:buClr>
              <a:buSzPts val="3200"/>
              <a:buNone/>
            </a:pPr>
            <a:r>
              <a:rPr lang="ar-EG" sz="3200">
                <a:solidFill>
                  <a:srgbClr val="A8D08C"/>
                </a:solidFill>
              </a:rPr>
              <a:t>الكــواكــب والفضــاء</a:t>
            </a:r>
            <a:endParaRPr sz="3200">
              <a:solidFill>
                <a:srgbClr val="A8D08C"/>
              </a:solidFill>
            </a:endParaRPr>
          </a:p>
        </p:txBody>
      </p:sp>
      <p:grpSp>
        <p:nvGrpSpPr>
          <p:cNvPr id="294" name="Google Shape;294;p4"/>
          <p:cNvGrpSpPr/>
          <p:nvPr/>
        </p:nvGrpSpPr>
        <p:grpSpPr>
          <a:xfrm>
            <a:off x="86164" y="4315991"/>
            <a:ext cx="4677654" cy="2562680"/>
            <a:chOff x="1311" y="1421"/>
            <a:chExt cx="5056" cy="1476"/>
          </a:xfrm>
        </p:grpSpPr>
        <p:sp>
          <p:nvSpPr>
            <p:cNvPr id="295" name="Google Shape;295;p4"/>
            <p:cNvSpPr/>
            <p:nvPr/>
          </p:nvSpPr>
          <p:spPr>
            <a:xfrm>
              <a:off x="2858" y="1904"/>
              <a:ext cx="673" cy="416"/>
            </a:xfrm>
            <a:custGeom>
              <a:avLst/>
              <a:gdLst/>
              <a:ahLst/>
              <a:cxnLst/>
              <a:rect l="l" t="t" r="r" b="b"/>
              <a:pathLst>
                <a:path w="393" h="242" extrusionOk="0">
                  <a:moveTo>
                    <a:pt x="114" y="240"/>
                  </a:moveTo>
                  <a:cubicBezTo>
                    <a:pt x="79" y="227"/>
                    <a:pt x="51" y="213"/>
                    <a:pt x="32" y="197"/>
                  </a:cubicBezTo>
                  <a:cubicBezTo>
                    <a:pt x="13" y="182"/>
                    <a:pt x="2" y="166"/>
                    <a:pt x="2" y="149"/>
                  </a:cubicBezTo>
                  <a:cubicBezTo>
                    <a:pt x="2" y="132"/>
                    <a:pt x="12" y="116"/>
                    <a:pt x="31" y="100"/>
                  </a:cubicBezTo>
                  <a:cubicBezTo>
                    <a:pt x="88" y="55"/>
                    <a:pt x="222" y="18"/>
                    <a:pt x="393" y="2"/>
                  </a:cubicBezTo>
                  <a:cubicBezTo>
                    <a:pt x="392" y="0"/>
                    <a:pt x="392" y="0"/>
                    <a:pt x="392" y="0"/>
                  </a:cubicBezTo>
                  <a:cubicBezTo>
                    <a:pt x="279" y="11"/>
                    <a:pt x="181" y="30"/>
                    <a:pt x="111" y="56"/>
                  </a:cubicBezTo>
                  <a:cubicBezTo>
                    <a:pt x="77" y="69"/>
                    <a:pt x="49" y="83"/>
                    <a:pt x="30" y="99"/>
                  </a:cubicBezTo>
                  <a:cubicBezTo>
                    <a:pt x="11" y="114"/>
                    <a:pt x="1" y="131"/>
                    <a:pt x="0" y="149"/>
                  </a:cubicBezTo>
                  <a:cubicBezTo>
                    <a:pt x="1" y="166"/>
                    <a:pt x="11" y="183"/>
                    <a:pt x="30" y="199"/>
                  </a:cubicBezTo>
                  <a:cubicBezTo>
                    <a:pt x="50" y="214"/>
                    <a:pt x="78" y="229"/>
                    <a:pt x="113" y="242"/>
                  </a:cubicBezTo>
                  <a:lnTo>
                    <a:pt x="114" y="24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96" name="Google Shape;296;p4"/>
            <p:cNvSpPr/>
            <p:nvPr/>
          </p:nvSpPr>
          <p:spPr>
            <a:xfrm>
              <a:off x="4231" y="2005"/>
              <a:ext cx="301" cy="157"/>
            </a:xfrm>
            <a:custGeom>
              <a:avLst/>
              <a:gdLst/>
              <a:ahLst/>
              <a:cxnLst/>
              <a:rect l="l" t="t" r="r" b="b"/>
              <a:pathLst>
                <a:path w="176" h="91" extrusionOk="0">
                  <a:moveTo>
                    <a:pt x="0" y="2"/>
                  </a:moveTo>
                  <a:cubicBezTo>
                    <a:pt x="52" y="12"/>
                    <a:pt x="96" y="25"/>
                    <a:pt x="127" y="40"/>
                  </a:cubicBezTo>
                  <a:cubicBezTo>
                    <a:pt x="142" y="48"/>
                    <a:pt x="154" y="56"/>
                    <a:pt x="162" y="65"/>
                  </a:cubicBezTo>
                  <a:cubicBezTo>
                    <a:pt x="170" y="73"/>
                    <a:pt x="174" y="82"/>
                    <a:pt x="174" y="91"/>
                  </a:cubicBezTo>
                  <a:cubicBezTo>
                    <a:pt x="176" y="91"/>
                    <a:pt x="176" y="91"/>
                    <a:pt x="176" y="91"/>
                  </a:cubicBezTo>
                  <a:cubicBezTo>
                    <a:pt x="176" y="81"/>
                    <a:pt x="171" y="72"/>
                    <a:pt x="163" y="63"/>
                  </a:cubicBezTo>
                  <a:cubicBezTo>
                    <a:pt x="138" y="37"/>
                    <a:pt x="79" y="15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97" name="Google Shape;297;p4"/>
            <p:cNvSpPr/>
            <p:nvPr/>
          </p:nvSpPr>
          <p:spPr>
            <a:xfrm>
              <a:off x="2139" y="1662"/>
              <a:ext cx="3391" cy="496"/>
            </a:xfrm>
            <a:custGeom>
              <a:avLst/>
              <a:gdLst/>
              <a:ahLst/>
              <a:cxnLst/>
              <a:rect l="l" t="t" r="r" b="b"/>
              <a:pathLst>
                <a:path w="1981" h="289" extrusionOk="0">
                  <a:moveTo>
                    <a:pt x="2" y="289"/>
                  </a:moveTo>
                  <a:cubicBezTo>
                    <a:pt x="2" y="250"/>
                    <a:pt x="29" y="212"/>
                    <a:pt x="80" y="178"/>
                  </a:cubicBezTo>
                  <a:cubicBezTo>
                    <a:pt x="230" y="75"/>
                    <a:pt x="582" y="2"/>
                    <a:pt x="993" y="2"/>
                  </a:cubicBezTo>
                  <a:cubicBezTo>
                    <a:pt x="1250" y="2"/>
                    <a:pt x="1484" y="31"/>
                    <a:pt x="1660" y="77"/>
                  </a:cubicBezTo>
                  <a:cubicBezTo>
                    <a:pt x="1748" y="100"/>
                    <a:pt x="1821" y="128"/>
                    <a:pt x="1876" y="159"/>
                  </a:cubicBezTo>
                  <a:cubicBezTo>
                    <a:pt x="1931" y="190"/>
                    <a:pt x="1966" y="224"/>
                    <a:pt x="1979" y="260"/>
                  </a:cubicBezTo>
                  <a:cubicBezTo>
                    <a:pt x="1981" y="260"/>
                    <a:pt x="1981" y="260"/>
                    <a:pt x="1981" y="260"/>
                  </a:cubicBezTo>
                  <a:cubicBezTo>
                    <a:pt x="1968" y="223"/>
                    <a:pt x="1932" y="188"/>
                    <a:pt x="1877" y="157"/>
                  </a:cubicBezTo>
                  <a:cubicBezTo>
                    <a:pt x="1712" y="64"/>
                    <a:pt x="1378" y="0"/>
                    <a:pt x="993" y="0"/>
                  </a:cubicBezTo>
                  <a:cubicBezTo>
                    <a:pt x="719" y="0"/>
                    <a:pt x="471" y="33"/>
                    <a:pt x="291" y="85"/>
                  </a:cubicBezTo>
                  <a:cubicBezTo>
                    <a:pt x="201" y="111"/>
                    <a:pt x="129" y="142"/>
                    <a:pt x="78" y="176"/>
                  </a:cubicBezTo>
                  <a:cubicBezTo>
                    <a:pt x="28" y="211"/>
                    <a:pt x="0" y="249"/>
                    <a:pt x="0" y="289"/>
                  </a:cubicBezTo>
                  <a:lnTo>
                    <a:pt x="2" y="289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4058" y="1799"/>
              <a:ext cx="1032" cy="591"/>
            </a:xfrm>
            <a:custGeom>
              <a:avLst/>
              <a:gdLst/>
              <a:ahLst/>
              <a:cxnLst/>
              <a:rect l="l" t="t" r="r" b="b"/>
              <a:pathLst>
                <a:path w="603" h="344" extrusionOk="0">
                  <a:moveTo>
                    <a:pt x="0" y="2"/>
                  </a:moveTo>
                  <a:cubicBezTo>
                    <a:pt x="171" y="10"/>
                    <a:pt x="322" y="36"/>
                    <a:pt x="429" y="73"/>
                  </a:cubicBezTo>
                  <a:cubicBezTo>
                    <a:pt x="483" y="92"/>
                    <a:pt x="526" y="113"/>
                    <a:pt x="556" y="136"/>
                  </a:cubicBezTo>
                  <a:cubicBezTo>
                    <a:pt x="585" y="159"/>
                    <a:pt x="601" y="184"/>
                    <a:pt x="601" y="209"/>
                  </a:cubicBezTo>
                  <a:cubicBezTo>
                    <a:pt x="601" y="234"/>
                    <a:pt x="586" y="258"/>
                    <a:pt x="558" y="281"/>
                  </a:cubicBezTo>
                  <a:cubicBezTo>
                    <a:pt x="531" y="303"/>
                    <a:pt x="490" y="324"/>
                    <a:pt x="439" y="342"/>
                  </a:cubicBezTo>
                  <a:cubicBezTo>
                    <a:pt x="440" y="344"/>
                    <a:pt x="440" y="344"/>
                    <a:pt x="440" y="344"/>
                  </a:cubicBezTo>
                  <a:cubicBezTo>
                    <a:pt x="491" y="325"/>
                    <a:pt x="532" y="305"/>
                    <a:pt x="560" y="282"/>
                  </a:cubicBezTo>
                  <a:cubicBezTo>
                    <a:pt x="588" y="260"/>
                    <a:pt x="603" y="235"/>
                    <a:pt x="603" y="209"/>
                  </a:cubicBezTo>
                  <a:cubicBezTo>
                    <a:pt x="603" y="183"/>
                    <a:pt x="587" y="158"/>
                    <a:pt x="557" y="134"/>
                  </a:cubicBezTo>
                  <a:cubicBezTo>
                    <a:pt x="467" y="65"/>
                    <a:pt x="257" y="13"/>
                    <a:pt x="0" y="0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99" name="Google Shape;299;p4"/>
            <p:cNvSpPr/>
            <p:nvPr/>
          </p:nvSpPr>
          <p:spPr>
            <a:xfrm>
              <a:off x="2372" y="1731"/>
              <a:ext cx="2934" cy="857"/>
            </a:xfrm>
            <a:custGeom>
              <a:avLst/>
              <a:gdLst/>
              <a:ahLst/>
              <a:cxnLst/>
              <a:rect l="l" t="t" r="r" b="b"/>
              <a:pathLst>
                <a:path w="1714" h="499" extrusionOk="0">
                  <a:moveTo>
                    <a:pt x="1713" y="249"/>
                  </a:moveTo>
                  <a:cubicBezTo>
                    <a:pt x="1712" y="249"/>
                    <a:pt x="1712" y="249"/>
                    <a:pt x="1712" y="249"/>
                  </a:cubicBezTo>
                  <a:cubicBezTo>
                    <a:pt x="1712" y="283"/>
                    <a:pt x="1688" y="316"/>
                    <a:pt x="1645" y="345"/>
                  </a:cubicBezTo>
                  <a:cubicBezTo>
                    <a:pt x="1516" y="434"/>
                    <a:pt x="1211" y="497"/>
                    <a:pt x="857" y="497"/>
                  </a:cubicBezTo>
                  <a:cubicBezTo>
                    <a:pt x="621" y="497"/>
                    <a:pt x="407" y="469"/>
                    <a:pt x="252" y="424"/>
                  </a:cubicBezTo>
                  <a:cubicBezTo>
                    <a:pt x="175" y="402"/>
                    <a:pt x="112" y="375"/>
                    <a:pt x="69" y="345"/>
                  </a:cubicBezTo>
                  <a:cubicBezTo>
                    <a:pt x="26" y="316"/>
                    <a:pt x="2" y="283"/>
                    <a:pt x="2" y="249"/>
                  </a:cubicBezTo>
                  <a:cubicBezTo>
                    <a:pt x="2" y="216"/>
                    <a:pt x="26" y="183"/>
                    <a:pt x="69" y="153"/>
                  </a:cubicBezTo>
                  <a:cubicBezTo>
                    <a:pt x="198" y="64"/>
                    <a:pt x="503" y="2"/>
                    <a:pt x="857" y="2"/>
                  </a:cubicBezTo>
                  <a:cubicBezTo>
                    <a:pt x="1093" y="2"/>
                    <a:pt x="1307" y="30"/>
                    <a:pt x="1462" y="75"/>
                  </a:cubicBezTo>
                  <a:cubicBezTo>
                    <a:pt x="1539" y="97"/>
                    <a:pt x="1602" y="124"/>
                    <a:pt x="1645" y="153"/>
                  </a:cubicBezTo>
                  <a:cubicBezTo>
                    <a:pt x="1688" y="183"/>
                    <a:pt x="1712" y="216"/>
                    <a:pt x="1712" y="249"/>
                  </a:cubicBezTo>
                  <a:cubicBezTo>
                    <a:pt x="1713" y="249"/>
                    <a:pt x="1713" y="249"/>
                    <a:pt x="1713" y="249"/>
                  </a:cubicBezTo>
                  <a:cubicBezTo>
                    <a:pt x="1714" y="249"/>
                    <a:pt x="1714" y="249"/>
                    <a:pt x="1714" y="249"/>
                  </a:cubicBezTo>
                  <a:cubicBezTo>
                    <a:pt x="1714" y="215"/>
                    <a:pt x="1690" y="182"/>
                    <a:pt x="1646" y="152"/>
                  </a:cubicBezTo>
                  <a:cubicBezTo>
                    <a:pt x="1516" y="62"/>
                    <a:pt x="1212" y="0"/>
                    <a:pt x="857" y="0"/>
                  </a:cubicBezTo>
                  <a:cubicBezTo>
                    <a:pt x="621" y="0"/>
                    <a:pt x="406" y="28"/>
                    <a:pt x="251" y="73"/>
                  </a:cubicBezTo>
                  <a:cubicBezTo>
                    <a:pt x="174" y="95"/>
                    <a:pt x="111" y="122"/>
                    <a:pt x="68" y="152"/>
                  </a:cubicBezTo>
                  <a:cubicBezTo>
                    <a:pt x="24" y="182"/>
                    <a:pt x="0" y="215"/>
                    <a:pt x="0" y="249"/>
                  </a:cubicBezTo>
                  <a:cubicBezTo>
                    <a:pt x="0" y="284"/>
                    <a:pt x="24" y="317"/>
                    <a:pt x="68" y="347"/>
                  </a:cubicBezTo>
                  <a:cubicBezTo>
                    <a:pt x="198" y="436"/>
                    <a:pt x="502" y="499"/>
                    <a:pt x="857" y="499"/>
                  </a:cubicBezTo>
                  <a:cubicBezTo>
                    <a:pt x="1093" y="499"/>
                    <a:pt x="1308" y="471"/>
                    <a:pt x="1463" y="426"/>
                  </a:cubicBezTo>
                  <a:cubicBezTo>
                    <a:pt x="1540" y="404"/>
                    <a:pt x="1603" y="377"/>
                    <a:pt x="1646" y="347"/>
                  </a:cubicBezTo>
                  <a:cubicBezTo>
                    <a:pt x="1690" y="317"/>
                    <a:pt x="1714" y="284"/>
                    <a:pt x="1714" y="249"/>
                  </a:cubicBezTo>
                  <a:lnTo>
                    <a:pt x="1713" y="249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00" name="Google Shape;300;p4"/>
            <p:cNvSpPr/>
            <p:nvPr/>
          </p:nvSpPr>
          <p:spPr>
            <a:xfrm>
              <a:off x="1859" y="1581"/>
              <a:ext cx="3961" cy="886"/>
            </a:xfrm>
            <a:custGeom>
              <a:avLst/>
              <a:gdLst/>
              <a:ahLst/>
              <a:cxnLst/>
              <a:rect l="l" t="t" r="r" b="b"/>
              <a:pathLst>
                <a:path w="2314" h="516" extrusionOk="0">
                  <a:moveTo>
                    <a:pt x="180" y="515"/>
                  </a:moveTo>
                  <a:cubicBezTo>
                    <a:pt x="123" y="489"/>
                    <a:pt x="79" y="460"/>
                    <a:pt x="49" y="431"/>
                  </a:cubicBezTo>
                  <a:cubicBezTo>
                    <a:pt x="18" y="401"/>
                    <a:pt x="2" y="369"/>
                    <a:pt x="2" y="336"/>
                  </a:cubicBezTo>
                  <a:cubicBezTo>
                    <a:pt x="2" y="291"/>
                    <a:pt x="34" y="247"/>
                    <a:pt x="92" y="207"/>
                  </a:cubicBezTo>
                  <a:cubicBezTo>
                    <a:pt x="268" y="86"/>
                    <a:pt x="678" y="2"/>
                    <a:pt x="1157" y="2"/>
                  </a:cubicBezTo>
                  <a:cubicBezTo>
                    <a:pt x="1476" y="2"/>
                    <a:pt x="1765" y="39"/>
                    <a:pt x="1974" y="100"/>
                  </a:cubicBezTo>
                  <a:cubicBezTo>
                    <a:pt x="2079" y="130"/>
                    <a:pt x="2163" y="166"/>
                    <a:pt x="2222" y="207"/>
                  </a:cubicBezTo>
                  <a:cubicBezTo>
                    <a:pt x="2280" y="247"/>
                    <a:pt x="2312" y="291"/>
                    <a:pt x="2312" y="336"/>
                  </a:cubicBezTo>
                  <a:cubicBezTo>
                    <a:pt x="2314" y="336"/>
                    <a:pt x="2314" y="336"/>
                    <a:pt x="2314" y="336"/>
                  </a:cubicBezTo>
                  <a:cubicBezTo>
                    <a:pt x="2314" y="290"/>
                    <a:pt x="2281" y="245"/>
                    <a:pt x="2223" y="205"/>
                  </a:cubicBezTo>
                  <a:cubicBezTo>
                    <a:pt x="2047" y="84"/>
                    <a:pt x="1636" y="0"/>
                    <a:pt x="1157" y="0"/>
                  </a:cubicBezTo>
                  <a:cubicBezTo>
                    <a:pt x="838" y="0"/>
                    <a:pt x="549" y="37"/>
                    <a:pt x="339" y="98"/>
                  </a:cubicBezTo>
                  <a:cubicBezTo>
                    <a:pt x="235" y="128"/>
                    <a:pt x="150" y="165"/>
                    <a:pt x="91" y="205"/>
                  </a:cubicBezTo>
                  <a:cubicBezTo>
                    <a:pt x="33" y="245"/>
                    <a:pt x="0" y="290"/>
                    <a:pt x="0" y="336"/>
                  </a:cubicBezTo>
                  <a:cubicBezTo>
                    <a:pt x="0" y="370"/>
                    <a:pt x="17" y="402"/>
                    <a:pt x="47" y="432"/>
                  </a:cubicBezTo>
                  <a:cubicBezTo>
                    <a:pt x="78" y="462"/>
                    <a:pt x="122" y="491"/>
                    <a:pt x="179" y="516"/>
                  </a:cubicBezTo>
                  <a:cubicBezTo>
                    <a:pt x="180" y="515"/>
                    <a:pt x="180" y="515"/>
                    <a:pt x="180" y="515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01" name="Google Shape;301;p4"/>
            <p:cNvSpPr/>
            <p:nvPr/>
          </p:nvSpPr>
          <p:spPr>
            <a:xfrm>
              <a:off x="1311" y="1421"/>
              <a:ext cx="5056" cy="1194"/>
            </a:xfrm>
            <a:custGeom>
              <a:avLst/>
              <a:gdLst/>
              <a:ahLst/>
              <a:cxnLst/>
              <a:rect l="l" t="t" r="r" b="b"/>
              <a:pathLst>
                <a:path w="2954" h="695" extrusionOk="0">
                  <a:moveTo>
                    <a:pt x="2" y="429"/>
                  </a:moveTo>
                  <a:cubicBezTo>
                    <a:pt x="2" y="371"/>
                    <a:pt x="43" y="315"/>
                    <a:pt x="118" y="263"/>
                  </a:cubicBezTo>
                  <a:cubicBezTo>
                    <a:pt x="341" y="110"/>
                    <a:pt x="866" y="2"/>
                    <a:pt x="1477" y="2"/>
                  </a:cubicBezTo>
                  <a:cubicBezTo>
                    <a:pt x="1885" y="2"/>
                    <a:pt x="2253" y="50"/>
                    <a:pt x="2520" y="127"/>
                  </a:cubicBezTo>
                  <a:cubicBezTo>
                    <a:pt x="2654" y="166"/>
                    <a:pt x="2762" y="212"/>
                    <a:pt x="2836" y="263"/>
                  </a:cubicBezTo>
                  <a:cubicBezTo>
                    <a:pt x="2911" y="315"/>
                    <a:pt x="2952" y="371"/>
                    <a:pt x="2952" y="429"/>
                  </a:cubicBezTo>
                  <a:cubicBezTo>
                    <a:pt x="2952" y="479"/>
                    <a:pt x="2923" y="526"/>
                    <a:pt x="2869" y="571"/>
                  </a:cubicBezTo>
                  <a:cubicBezTo>
                    <a:pt x="2815" y="615"/>
                    <a:pt x="2737" y="656"/>
                    <a:pt x="2638" y="693"/>
                  </a:cubicBezTo>
                  <a:cubicBezTo>
                    <a:pt x="2639" y="695"/>
                    <a:pt x="2639" y="695"/>
                    <a:pt x="2639" y="695"/>
                  </a:cubicBezTo>
                  <a:cubicBezTo>
                    <a:pt x="2737" y="658"/>
                    <a:pt x="2816" y="617"/>
                    <a:pt x="2870" y="572"/>
                  </a:cubicBezTo>
                  <a:cubicBezTo>
                    <a:pt x="2924" y="528"/>
                    <a:pt x="2954" y="480"/>
                    <a:pt x="2954" y="429"/>
                  </a:cubicBezTo>
                  <a:cubicBezTo>
                    <a:pt x="2954" y="370"/>
                    <a:pt x="2912" y="313"/>
                    <a:pt x="2838" y="262"/>
                  </a:cubicBezTo>
                  <a:cubicBezTo>
                    <a:pt x="2613" y="108"/>
                    <a:pt x="2089" y="0"/>
                    <a:pt x="1477" y="0"/>
                  </a:cubicBezTo>
                  <a:cubicBezTo>
                    <a:pt x="1069" y="0"/>
                    <a:pt x="700" y="48"/>
                    <a:pt x="433" y="125"/>
                  </a:cubicBezTo>
                  <a:cubicBezTo>
                    <a:pt x="299" y="164"/>
                    <a:pt x="191" y="210"/>
                    <a:pt x="116" y="262"/>
                  </a:cubicBezTo>
                  <a:cubicBezTo>
                    <a:pt x="42" y="313"/>
                    <a:pt x="0" y="370"/>
                    <a:pt x="0" y="429"/>
                  </a:cubicBezTo>
                  <a:lnTo>
                    <a:pt x="2" y="429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02" name="Google Shape;302;p4"/>
            <p:cNvSpPr/>
            <p:nvPr/>
          </p:nvSpPr>
          <p:spPr>
            <a:xfrm>
              <a:off x="1629" y="1505"/>
              <a:ext cx="4451" cy="653"/>
            </a:xfrm>
            <a:custGeom>
              <a:avLst/>
              <a:gdLst/>
              <a:ahLst/>
              <a:cxnLst/>
              <a:rect l="l" t="t" r="r" b="b"/>
              <a:pathLst>
                <a:path w="2600" h="380" extrusionOk="0">
                  <a:moveTo>
                    <a:pt x="2" y="318"/>
                  </a:moveTo>
                  <a:cubicBezTo>
                    <a:pt x="53" y="229"/>
                    <a:pt x="213" y="149"/>
                    <a:pt x="442" y="93"/>
                  </a:cubicBezTo>
                  <a:cubicBezTo>
                    <a:pt x="670" y="36"/>
                    <a:pt x="967" y="2"/>
                    <a:pt x="1291" y="2"/>
                  </a:cubicBezTo>
                  <a:cubicBezTo>
                    <a:pt x="1652" y="2"/>
                    <a:pt x="1979" y="44"/>
                    <a:pt x="2216" y="113"/>
                  </a:cubicBezTo>
                  <a:cubicBezTo>
                    <a:pt x="2334" y="147"/>
                    <a:pt x="2430" y="188"/>
                    <a:pt x="2496" y="233"/>
                  </a:cubicBezTo>
                  <a:cubicBezTo>
                    <a:pt x="2562" y="279"/>
                    <a:pt x="2598" y="328"/>
                    <a:pt x="2598" y="380"/>
                  </a:cubicBezTo>
                  <a:cubicBezTo>
                    <a:pt x="2600" y="380"/>
                    <a:pt x="2600" y="380"/>
                    <a:pt x="2600" y="380"/>
                  </a:cubicBezTo>
                  <a:cubicBezTo>
                    <a:pt x="2600" y="327"/>
                    <a:pt x="2563" y="277"/>
                    <a:pt x="2497" y="232"/>
                  </a:cubicBezTo>
                  <a:cubicBezTo>
                    <a:pt x="2298" y="95"/>
                    <a:pt x="1833" y="0"/>
                    <a:pt x="1291" y="0"/>
                  </a:cubicBezTo>
                  <a:cubicBezTo>
                    <a:pt x="967" y="0"/>
                    <a:pt x="670" y="34"/>
                    <a:pt x="441" y="91"/>
                  </a:cubicBezTo>
                  <a:cubicBezTo>
                    <a:pt x="213" y="147"/>
                    <a:pt x="52" y="227"/>
                    <a:pt x="0" y="317"/>
                  </a:cubicBezTo>
                  <a:lnTo>
                    <a:pt x="2" y="318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03" name="Google Shape;303;p4"/>
            <p:cNvSpPr/>
            <p:nvPr/>
          </p:nvSpPr>
          <p:spPr>
            <a:xfrm>
              <a:off x="2588" y="1797"/>
              <a:ext cx="1046" cy="361"/>
            </a:xfrm>
            <a:custGeom>
              <a:avLst/>
              <a:gdLst/>
              <a:ahLst/>
              <a:cxnLst/>
              <a:rect l="l" t="t" r="r" b="b"/>
              <a:pathLst>
                <a:path w="611" h="210" extrusionOk="0">
                  <a:moveTo>
                    <a:pt x="2" y="210"/>
                  </a:moveTo>
                  <a:cubicBezTo>
                    <a:pt x="2" y="185"/>
                    <a:pt x="18" y="160"/>
                    <a:pt x="48" y="136"/>
                  </a:cubicBezTo>
                  <a:cubicBezTo>
                    <a:pt x="138" y="67"/>
                    <a:pt x="351" y="15"/>
                    <a:pt x="611" y="2"/>
                  </a:cubicBezTo>
                  <a:cubicBezTo>
                    <a:pt x="611" y="0"/>
                    <a:pt x="611" y="0"/>
                    <a:pt x="611" y="0"/>
                  </a:cubicBezTo>
                  <a:cubicBezTo>
                    <a:pt x="438" y="9"/>
                    <a:pt x="285" y="35"/>
                    <a:pt x="176" y="72"/>
                  </a:cubicBezTo>
                  <a:cubicBezTo>
                    <a:pt x="121" y="90"/>
                    <a:pt x="77" y="111"/>
                    <a:pt x="47" y="135"/>
                  </a:cubicBezTo>
                  <a:cubicBezTo>
                    <a:pt x="17" y="158"/>
                    <a:pt x="0" y="184"/>
                    <a:pt x="0" y="210"/>
                  </a:cubicBezTo>
                  <a:lnTo>
                    <a:pt x="2" y="21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04" name="Google Shape;304;p4"/>
            <p:cNvSpPr/>
            <p:nvPr/>
          </p:nvSpPr>
          <p:spPr>
            <a:xfrm>
              <a:off x="1311" y="2158"/>
              <a:ext cx="4517" cy="739"/>
            </a:xfrm>
            <a:custGeom>
              <a:avLst/>
              <a:gdLst/>
              <a:ahLst/>
              <a:cxnLst/>
              <a:rect l="l" t="t" r="r" b="b"/>
              <a:pathLst>
                <a:path w="2639" h="430" extrusionOk="0">
                  <a:moveTo>
                    <a:pt x="2638" y="264"/>
                  </a:moveTo>
                  <a:cubicBezTo>
                    <a:pt x="2368" y="364"/>
                    <a:pt x="1948" y="428"/>
                    <a:pt x="1477" y="428"/>
                  </a:cubicBezTo>
                  <a:cubicBezTo>
                    <a:pt x="1069" y="428"/>
                    <a:pt x="701" y="380"/>
                    <a:pt x="434" y="302"/>
                  </a:cubicBezTo>
                  <a:cubicBezTo>
                    <a:pt x="300" y="264"/>
                    <a:pt x="192" y="218"/>
                    <a:pt x="118" y="166"/>
                  </a:cubicBezTo>
                  <a:cubicBezTo>
                    <a:pt x="43" y="115"/>
                    <a:pt x="2" y="59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0"/>
                    <a:pt x="42" y="117"/>
                    <a:pt x="116" y="168"/>
                  </a:cubicBezTo>
                  <a:cubicBezTo>
                    <a:pt x="341" y="322"/>
                    <a:pt x="865" y="430"/>
                    <a:pt x="1477" y="430"/>
                  </a:cubicBezTo>
                  <a:cubicBezTo>
                    <a:pt x="1949" y="430"/>
                    <a:pt x="2368" y="366"/>
                    <a:pt x="2639" y="266"/>
                  </a:cubicBezTo>
                  <a:lnTo>
                    <a:pt x="2638" y="264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05" name="Google Shape;305;p4"/>
            <p:cNvSpPr/>
            <p:nvPr/>
          </p:nvSpPr>
          <p:spPr>
            <a:xfrm>
              <a:off x="1599" y="2050"/>
              <a:ext cx="4481" cy="763"/>
            </a:xfrm>
            <a:custGeom>
              <a:avLst/>
              <a:gdLst/>
              <a:ahLst/>
              <a:cxnLst/>
              <a:rect l="l" t="t" r="r" b="b"/>
              <a:pathLst>
                <a:path w="2618" h="444" extrusionOk="0">
                  <a:moveTo>
                    <a:pt x="2616" y="63"/>
                  </a:moveTo>
                  <a:cubicBezTo>
                    <a:pt x="2616" y="115"/>
                    <a:pt x="2580" y="165"/>
                    <a:pt x="2514" y="210"/>
                  </a:cubicBezTo>
                  <a:cubicBezTo>
                    <a:pt x="2315" y="346"/>
                    <a:pt x="1851" y="442"/>
                    <a:pt x="1309" y="442"/>
                  </a:cubicBezTo>
                  <a:cubicBezTo>
                    <a:pt x="948" y="442"/>
                    <a:pt x="621" y="400"/>
                    <a:pt x="384" y="331"/>
                  </a:cubicBezTo>
                  <a:cubicBezTo>
                    <a:pt x="266" y="297"/>
                    <a:pt x="170" y="256"/>
                    <a:pt x="104" y="210"/>
                  </a:cubicBezTo>
                  <a:cubicBezTo>
                    <a:pt x="38" y="165"/>
                    <a:pt x="2" y="115"/>
                    <a:pt x="2" y="63"/>
                  </a:cubicBezTo>
                  <a:cubicBezTo>
                    <a:pt x="2" y="42"/>
                    <a:pt x="8" y="21"/>
                    <a:pt x="20" y="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6" y="21"/>
                    <a:pt x="0" y="42"/>
                    <a:pt x="0" y="63"/>
                  </a:cubicBezTo>
                  <a:cubicBezTo>
                    <a:pt x="0" y="116"/>
                    <a:pt x="37" y="166"/>
                    <a:pt x="103" y="212"/>
                  </a:cubicBezTo>
                  <a:cubicBezTo>
                    <a:pt x="302" y="349"/>
                    <a:pt x="767" y="444"/>
                    <a:pt x="1309" y="444"/>
                  </a:cubicBezTo>
                  <a:cubicBezTo>
                    <a:pt x="1670" y="444"/>
                    <a:pt x="1997" y="402"/>
                    <a:pt x="2234" y="333"/>
                  </a:cubicBezTo>
                  <a:cubicBezTo>
                    <a:pt x="2353" y="298"/>
                    <a:pt x="2448" y="258"/>
                    <a:pt x="2515" y="212"/>
                  </a:cubicBezTo>
                  <a:cubicBezTo>
                    <a:pt x="2581" y="166"/>
                    <a:pt x="2618" y="116"/>
                    <a:pt x="2618" y="63"/>
                  </a:cubicBezTo>
                  <a:lnTo>
                    <a:pt x="2616" y="6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5320" y="1880"/>
              <a:ext cx="320" cy="319"/>
            </a:xfrm>
            <a:prstGeom prst="ellipse">
              <a:avLst/>
            </a:prstGeom>
            <a:solidFill>
              <a:srgbClr val="B3897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2139" y="2108"/>
              <a:ext cx="3400" cy="547"/>
            </a:xfrm>
            <a:custGeom>
              <a:avLst/>
              <a:gdLst/>
              <a:ahLst/>
              <a:cxnLst/>
              <a:rect l="l" t="t" r="r" b="b"/>
              <a:pathLst>
                <a:path w="1986" h="318" extrusionOk="0">
                  <a:moveTo>
                    <a:pt x="1979" y="0"/>
                  </a:moveTo>
                  <a:cubicBezTo>
                    <a:pt x="1982" y="10"/>
                    <a:pt x="1984" y="20"/>
                    <a:pt x="1984" y="29"/>
                  </a:cubicBezTo>
                  <a:cubicBezTo>
                    <a:pt x="1984" y="69"/>
                    <a:pt x="1957" y="106"/>
                    <a:pt x="1906" y="141"/>
                  </a:cubicBezTo>
                  <a:cubicBezTo>
                    <a:pt x="1756" y="244"/>
                    <a:pt x="1404" y="316"/>
                    <a:pt x="993" y="316"/>
                  </a:cubicBezTo>
                  <a:cubicBezTo>
                    <a:pt x="719" y="316"/>
                    <a:pt x="471" y="284"/>
                    <a:pt x="292" y="232"/>
                  </a:cubicBezTo>
                  <a:cubicBezTo>
                    <a:pt x="202" y="206"/>
                    <a:pt x="130" y="175"/>
                    <a:pt x="80" y="141"/>
                  </a:cubicBezTo>
                  <a:cubicBezTo>
                    <a:pt x="29" y="106"/>
                    <a:pt x="2" y="69"/>
                    <a:pt x="2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70"/>
                    <a:pt x="28" y="108"/>
                    <a:pt x="78" y="142"/>
                  </a:cubicBezTo>
                  <a:cubicBezTo>
                    <a:pt x="229" y="246"/>
                    <a:pt x="582" y="318"/>
                    <a:pt x="993" y="318"/>
                  </a:cubicBezTo>
                  <a:cubicBezTo>
                    <a:pt x="1267" y="318"/>
                    <a:pt x="1515" y="286"/>
                    <a:pt x="1695" y="234"/>
                  </a:cubicBezTo>
                  <a:cubicBezTo>
                    <a:pt x="1785" y="208"/>
                    <a:pt x="1857" y="177"/>
                    <a:pt x="1908" y="142"/>
                  </a:cubicBezTo>
                  <a:cubicBezTo>
                    <a:pt x="1958" y="108"/>
                    <a:pt x="1986" y="70"/>
                    <a:pt x="1986" y="29"/>
                  </a:cubicBezTo>
                  <a:cubicBezTo>
                    <a:pt x="1986" y="19"/>
                    <a:pt x="1984" y="9"/>
                    <a:pt x="1981" y="0"/>
                  </a:cubicBezTo>
                  <a:lnTo>
                    <a:pt x="1979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4484" y="2120"/>
              <a:ext cx="83" cy="83"/>
            </a:xfrm>
            <a:prstGeom prst="ellipse">
              <a:avLst/>
            </a:prstGeom>
            <a:solidFill>
              <a:srgbClr val="C7725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09" name="Google Shape;309;p4"/>
            <p:cNvSpPr/>
            <p:nvPr/>
          </p:nvSpPr>
          <p:spPr>
            <a:xfrm>
              <a:off x="3495" y="2548"/>
              <a:ext cx="55" cy="55"/>
            </a:xfrm>
            <a:prstGeom prst="ellipse">
              <a:avLst/>
            </a:prstGeom>
            <a:solidFill>
              <a:srgbClr val="EF39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10" name="Google Shape;310;p4"/>
            <p:cNvSpPr/>
            <p:nvPr/>
          </p:nvSpPr>
          <p:spPr>
            <a:xfrm>
              <a:off x="2970" y="2251"/>
              <a:ext cx="118" cy="119"/>
            </a:xfrm>
            <a:prstGeom prst="ellipse">
              <a:avLst/>
            </a:prstGeom>
            <a:solidFill>
              <a:srgbClr val="F263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4796" y="2327"/>
              <a:ext cx="91" cy="91"/>
            </a:xfrm>
            <a:prstGeom prst="ellipse">
              <a:avLst/>
            </a:prstGeom>
            <a:solidFill>
              <a:srgbClr val="426EB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12" name="Google Shape;312;p4"/>
            <p:cNvSpPr/>
            <p:nvPr/>
          </p:nvSpPr>
          <p:spPr>
            <a:xfrm>
              <a:off x="1573" y="1944"/>
              <a:ext cx="156" cy="156"/>
            </a:xfrm>
            <a:prstGeom prst="ellipse">
              <a:avLst/>
            </a:prstGeom>
            <a:solidFill>
              <a:srgbClr val="80ACD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13" name="Google Shape;313;p4"/>
            <p:cNvSpPr/>
            <p:nvPr/>
          </p:nvSpPr>
          <p:spPr>
            <a:xfrm>
              <a:off x="5799" y="2521"/>
              <a:ext cx="147" cy="146"/>
            </a:xfrm>
            <a:prstGeom prst="ellipse">
              <a:avLst/>
            </a:prstGeom>
            <a:solidFill>
              <a:srgbClr val="4160A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14" name="Google Shape;314;p4"/>
            <p:cNvSpPr/>
            <p:nvPr/>
          </p:nvSpPr>
          <p:spPr>
            <a:xfrm>
              <a:off x="1951" y="2287"/>
              <a:ext cx="266" cy="266"/>
            </a:xfrm>
            <a:prstGeom prst="ellipse">
              <a:avLst/>
            </a:prstGeom>
            <a:solidFill>
              <a:srgbClr val="C19BC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1782" y="2301"/>
              <a:ext cx="606" cy="245"/>
            </a:xfrm>
            <a:custGeom>
              <a:avLst/>
              <a:gdLst/>
              <a:ahLst/>
              <a:cxnLst/>
              <a:rect l="l" t="t" r="r" b="b"/>
              <a:pathLst>
                <a:path w="354" h="143" extrusionOk="0">
                  <a:moveTo>
                    <a:pt x="349" y="13"/>
                  </a:moveTo>
                  <a:cubicBezTo>
                    <a:pt x="345" y="0"/>
                    <a:pt x="298" y="4"/>
                    <a:pt x="236" y="20"/>
                  </a:cubicBezTo>
                  <a:cubicBezTo>
                    <a:pt x="239" y="24"/>
                    <a:pt x="242" y="28"/>
                    <a:pt x="245" y="33"/>
                  </a:cubicBezTo>
                  <a:cubicBezTo>
                    <a:pt x="264" y="30"/>
                    <a:pt x="277" y="31"/>
                    <a:pt x="279" y="36"/>
                  </a:cubicBezTo>
                  <a:cubicBezTo>
                    <a:pt x="282" y="45"/>
                    <a:pt x="239" y="68"/>
                    <a:pt x="182" y="87"/>
                  </a:cubicBezTo>
                  <a:cubicBezTo>
                    <a:pt x="126" y="106"/>
                    <a:pt x="78" y="113"/>
                    <a:pt x="75" y="103"/>
                  </a:cubicBezTo>
                  <a:cubicBezTo>
                    <a:pt x="73" y="98"/>
                    <a:pt x="83" y="90"/>
                    <a:pt x="100" y="81"/>
                  </a:cubicBezTo>
                  <a:cubicBezTo>
                    <a:pt x="100" y="77"/>
                    <a:pt x="99" y="73"/>
                    <a:pt x="99" y="69"/>
                  </a:cubicBezTo>
                  <a:cubicBezTo>
                    <a:pt x="99" y="68"/>
                    <a:pt x="99" y="66"/>
                    <a:pt x="100" y="64"/>
                  </a:cubicBezTo>
                  <a:cubicBezTo>
                    <a:pt x="40" y="89"/>
                    <a:pt x="0" y="114"/>
                    <a:pt x="4" y="126"/>
                  </a:cubicBezTo>
                  <a:cubicBezTo>
                    <a:pt x="10" y="143"/>
                    <a:pt x="91" y="130"/>
                    <a:pt x="186" y="99"/>
                  </a:cubicBezTo>
                  <a:cubicBezTo>
                    <a:pt x="282" y="68"/>
                    <a:pt x="354" y="29"/>
                    <a:pt x="349" y="13"/>
                  </a:cubicBezTo>
                  <a:close/>
                </a:path>
              </a:pathLst>
            </a:custGeom>
            <a:solidFill>
              <a:srgbClr val="AB7AB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3433" y="1717"/>
              <a:ext cx="825" cy="829"/>
            </a:xfrm>
            <a:prstGeom prst="ellipse">
              <a:avLst/>
            </a:prstGeom>
            <a:solidFill>
              <a:srgbClr val="F480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3456" y="1739"/>
              <a:ext cx="780" cy="783"/>
            </a:xfrm>
            <a:prstGeom prst="ellipse">
              <a:avLst/>
            </a:prstGeom>
            <a:solidFill>
              <a:srgbClr val="FFD74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3692" y="1804"/>
              <a:ext cx="99" cy="78"/>
            </a:xfrm>
            <a:custGeom>
              <a:avLst/>
              <a:gdLst/>
              <a:ahLst/>
              <a:cxnLst/>
              <a:rect l="l" t="t" r="r" b="b"/>
              <a:pathLst>
                <a:path w="58" h="45" extrusionOk="0">
                  <a:moveTo>
                    <a:pt x="33" y="0"/>
                  </a:moveTo>
                  <a:cubicBezTo>
                    <a:pt x="29" y="0"/>
                    <a:pt x="25" y="1"/>
                    <a:pt x="20" y="3"/>
                  </a:cubicBezTo>
                  <a:cubicBezTo>
                    <a:pt x="7" y="8"/>
                    <a:pt x="0" y="22"/>
                    <a:pt x="4" y="33"/>
                  </a:cubicBezTo>
                  <a:cubicBezTo>
                    <a:pt x="7" y="40"/>
                    <a:pt x="15" y="45"/>
                    <a:pt x="25" y="45"/>
                  </a:cubicBezTo>
                  <a:cubicBezTo>
                    <a:pt x="29" y="45"/>
                    <a:pt x="33" y="44"/>
                    <a:pt x="37" y="42"/>
                  </a:cubicBezTo>
                  <a:cubicBezTo>
                    <a:pt x="50" y="36"/>
                    <a:pt x="58" y="23"/>
                    <a:pt x="53" y="12"/>
                  </a:cubicBezTo>
                  <a:cubicBezTo>
                    <a:pt x="50" y="5"/>
                    <a:pt x="42" y="0"/>
                    <a:pt x="33" y="0"/>
                  </a:cubicBezTo>
                </a:path>
              </a:pathLst>
            </a:custGeom>
            <a:solidFill>
              <a:srgbClr val="F9B02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3490" y="1944"/>
              <a:ext cx="164" cy="192"/>
            </a:xfrm>
            <a:custGeom>
              <a:avLst/>
              <a:gdLst/>
              <a:ahLst/>
              <a:cxnLst/>
              <a:rect l="l" t="t" r="r" b="b"/>
              <a:pathLst>
                <a:path w="96" h="112" extrusionOk="0">
                  <a:moveTo>
                    <a:pt x="52" y="0"/>
                  </a:moveTo>
                  <a:cubicBezTo>
                    <a:pt x="31" y="0"/>
                    <a:pt x="11" y="20"/>
                    <a:pt x="6" y="48"/>
                  </a:cubicBezTo>
                  <a:cubicBezTo>
                    <a:pt x="0" y="79"/>
                    <a:pt x="15" y="107"/>
                    <a:pt x="38" y="111"/>
                  </a:cubicBezTo>
                  <a:cubicBezTo>
                    <a:pt x="40" y="111"/>
                    <a:pt x="42" y="112"/>
                    <a:pt x="44" y="112"/>
                  </a:cubicBezTo>
                  <a:cubicBezTo>
                    <a:pt x="65" y="112"/>
                    <a:pt x="85" y="92"/>
                    <a:pt x="90" y="64"/>
                  </a:cubicBezTo>
                  <a:cubicBezTo>
                    <a:pt x="96" y="33"/>
                    <a:pt x="81" y="5"/>
                    <a:pt x="58" y="1"/>
                  </a:cubicBezTo>
                  <a:cubicBezTo>
                    <a:pt x="56" y="1"/>
                    <a:pt x="54" y="0"/>
                    <a:pt x="52" y="0"/>
                  </a:cubicBezTo>
                </a:path>
              </a:pathLst>
            </a:custGeom>
            <a:solidFill>
              <a:srgbClr val="F9B02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3937" y="1880"/>
              <a:ext cx="130" cy="110"/>
            </a:xfrm>
            <a:custGeom>
              <a:avLst/>
              <a:gdLst/>
              <a:ahLst/>
              <a:cxnLst/>
              <a:rect l="l" t="t" r="r" b="b"/>
              <a:pathLst>
                <a:path w="76" h="64" extrusionOk="0">
                  <a:moveTo>
                    <a:pt x="34" y="0"/>
                  </a:moveTo>
                  <a:cubicBezTo>
                    <a:pt x="24" y="0"/>
                    <a:pt x="15" y="5"/>
                    <a:pt x="10" y="13"/>
                  </a:cubicBezTo>
                  <a:cubicBezTo>
                    <a:pt x="0" y="27"/>
                    <a:pt x="5" y="47"/>
                    <a:pt x="21" y="58"/>
                  </a:cubicBezTo>
                  <a:cubicBezTo>
                    <a:pt x="27" y="62"/>
                    <a:pt x="35" y="64"/>
                    <a:pt x="42" y="64"/>
                  </a:cubicBezTo>
                  <a:cubicBezTo>
                    <a:pt x="52" y="64"/>
                    <a:pt x="61" y="60"/>
                    <a:pt x="67" y="52"/>
                  </a:cubicBezTo>
                  <a:cubicBezTo>
                    <a:pt x="76" y="38"/>
                    <a:pt x="71" y="18"/>
                    <a:pt x="56" y="7"/>
                  </a:cubicBezTo>
                  <a:cubicBezTo>
                    <a:pt x="49" y="3"/>
                    <a:pt x="41" y="0"/>
                    <a:pt x="34" y="0"/>
                  </a:cubicBezTo>
                </a:path>
              </a:pathLst>
            </a:custGeom>
            <a:solidFill>
              <a:srgbClr val="F9B02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3933" y="2086"/>
              <a:ext cx="45" cy="45"/>
            </a:xfrm>
            <a:prstGeom prst="ellipse">
              <a:avLst/>
            </a:prstGeom>
            <a:solidFill>
              <a:srgbClr val="F9B02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3772" y="2117"/>
              <a:ext cx="137" cy="137"/>
            </a:xfrm>
            <a:prstGeom prst="ellipse">
              <a:avLst/>
            </a:prstGeom>
            <a:solidFill>
              <a:srgbClr val="F9B02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3834" y="2127"/>
              <a:ext cx="402" cy="395"/>
            </a:xfrm>
            <a:custGeom>
              <a:avLst/>
              <a:gdLst/>
              <a:ahLst/>
              <a:cxnLst/>
              <a:rect l="l" t="t" r="r" b="b"/>
              <a:pathLst>
                <a:path w="235" h="230" extrusionOk="0">
                  <a:moveTo>
                    <a:pt x="7" y="230"/>
                  </a:moveTo>
                  <a:cubicBezTo>
                    <a:pt x="7" y="230"/>
                    <a:pt x="7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moveTo>
                    <a:pt x="6" y="230"/>
                  </a:moveTo>
                  <a:cubicBezTo>
                    <a:pt x="6" y="230"/>
                    <a:pt x="6" y="230"/>
                    <a:pt x="7" y="230"/>
                  </a:cubicBezTo>
                  <a:cubicBezTo>
                    <a:pt x="6" y="230"/>
                    <a:pt x="6" y="230"/>
                    <a:pt x="6" y="230"/>
                  </a:cubicBezTo>
                  <a:moveTo>
                    <a:pt x="6" y="230"/>
                  </a:moveTo>
                  <a:cubicBezTo>
                    <a:pt x="6" y="230"/>
                    <a:pt x="6" y="230"/>
                    <a:pt x="6" y="230"/>
                  </a:cubicBezTo>
                  <a:cubicBezTo>
                    <a:pt x="6" y="230"/>
                    <a:pt x="6" y="230"/>
                    <a:pt x="6" y="230"/>
                  </a:cubicBezTo>
                  <a:moveTo>
                    <a:pt x="6" y="230"/>
                  </a:moveTo>
                  <a:cubicBezTo>
                    <a:pt x="6" y="230"/>
                    <a:pt x="6" y="230"/>
                    <a:pt x="6" y="230"/>
                  </a:cubicBezTo>
                  <a:cubicBezTo>
                    <a:pt x="6" y="230"/>
                    <a:pt x="6" y="230"/>
                    <a:pt x="6" y="230"/>
                  </a:cubicBezTo>
                  <a:moveTo>
                    <a:pt x="5" y="230"/>
                  </a:moveTo>
                  <a:cubicBezTo>
                    <a:pt x="5" y="230"/>
                    <a:pt x="5" y="230"/>
                    <a:pt x="6" y="230"/>
                  </a:cubicBezTo>
                  <a:cubicBezTo>
                    <a:pt x="5" y="230"/>
                    <a:pt x="5" y="230"/>
                    <a:pt x="5" y="230"/>
                  </a:cubicBezTo>
                  <a:moveTo>
                    <a:pt x="5" y="230"/>
                  </a:moveTo>
                  <a:cubicBezTo>
                    <a:pt x="5" y="230"/>
                    <a:pt x="5" y="230"/>
                    <a:pt x="5" y="230"/>
                  </a:cubicBezTo>
                  <a:cubicBezTo>
                    <a:pt x="5" y="230"/>
                    <a:pt x="5" y="230"/>
                    <a:pt x="5" y="230"/>
                  </a:cubicBezTo>
                  <a:moveTo>
                    <a:pt x="4" y="230"/>
                  </a:moveTo>
                  <a:cubicBezTo>
                    <a:pt x="5" y="230"/>
                    <a:pt x="5" y="230"/>
                    <a:pt x="5" y="230"/>
                  </a:cubicBezTo>
                  <a:cubicBezTo>
                    <a:pt x="5" y="230"/>
                    <a:pt x="5" y="230"/>
                    <a:pt x="4" y="230"/>
                  </a:cubicBezTo>
                  <a:moveTo>
                    <a:pt x="4" y="230"/>
                  </a:moveTo>
                  <a:cubicBezTo>
                    <a:pt x="4" y="230"/>
                    <a:pt x="4" y="230"/>
                    <a:pt x="4" y="230"/>
                  </a:cubicBezTo>
                  <a:cubicBezTo>
                    <a:pt x="4" y="230"/>
                    <a:pt x="4" y="230"/>
                    <a:pt x="4" y="230"/>
                  </a:cubicBezTo>
                  <a:moveTo>
                    <a:pt x="4" y="230"/>
                  </a:moveTo>
                  <a:cubicBezTo>
                    <a:pt x="4" y="230"/>
                    <a:pt x="4" y="230"/>
                    <a:pt x="4" y="230"/>
                  </a:cubicBezTo>
                  <a:cubicBezTo>
                    <a:pt x="4" y="230"/>
                    <a:pt x="4" y="230"/>
                    <a:pt x="4" y="230"/>
                  </a:cubicBezTo>
                  <a:moveTo>
                    <a:pt x="3" y="230"/>
                  </a:moveTo>
                  <a:cubicBezTo>
                    <a:pt x="3" y="230"/>
                    <a:pt x="4" y="230"/>
                    <a:pt x="4" y="230"/>
                  </a:cubicBezTo>
                  <a:cubicBezTo>
                    <a:pt x="4" y="230"/>
                    <a:pt x="3" y="230"/>
                    <a:pt x="3" y="230"/>
                  </a:cubicBezTo>
                  <a:moveTo>
                    <a:pt x="3" y="230"/>
                  </a:moveTo>
                  <a:cubicBezTo>
                    <a:pt x="3" y="230"/>
                    <a:pt x="3" y="230"/>
                    <a:pt x="3" y="230"/>
                  </a:cubicBezTo>
                  <a:cubicBezTo>
                    <a:pt x="3" y="230"/>
                    <a:pt x="3" y="230"/>
                    <a:pt x="3" y="230"/>
                  </a:cubicBezTo>
                  <a:moveTo>
                    <a:pt x="3" y="230"/>
                  </a:moveTo>
                  <a:cubicBezTo>
                    <a:pt x="3" y="230"/>
                    <a:pt x="3" y="230"/>
                    <a:pt x="3" y="230"/>
                  </a:cubicBezTo>
                  <a:cubicBezTo>
                    <a:pt x="3" y="230"/>
                    <a:pt x="3" y="230"/>
                    <a:pt x="3" y="230"/>
                  </a:cubicBezTo>
                  <a:moveTo>
                    <a:pt x="2" y="230"/>
                  </a:moveTo>
                  <a:cubicBezTo>
                    <a:pt x="2" y="230"/>
                    <a:pt x="2" y="230"/>
                    <a:pt x="3" y="230"/>
                  </a:cubicBezTo>
                  <a:cubicBezTo>
                    <a:pt x="2" y="230"/>
                    <a:pt x="2" y="230"/>
                    <a:pt x="2" y="230"/>
                  </a:cubicBezTo>
                  <a:moveTo>
                    <a:pt x="2" y="230"/>
                  </a:moveTo>
                  <a:cubicBezTo>
                    <a:pt x="2" y="230"/>
                    <a:pt x="2" y="230"/>
                    <a:pt x="2" y="230"/>
                  </a:cubicBezTo>
                  <a:cubicBezTo>
                    <a:pt x="2" y="230"/>
                    <a:pt x="2" y="230"/>
                    <a:pt x="2" y="230"/>
                  </a:cubicBezTo>
                  <a:moveTo>
                    <a:pt x="2" y="230"/>
                  </a:moveTo>
                  <a:cubicBezTo>
                    <a:pt x="2" y="230"/>
                    <a:pt x="2" y="230"/>
                    <a:pt x="2" y="230"/>
                  </a:cubicBezTo>
                  <a:cubicBezTo>
                    <a:pt x="2" y="230"/>
                    <a:pt x="2" y="230"/>
                    <a:pt x="2" y="230"/>
                  </a:cubicBezTo>
                  <a:moveTo>
                    <a:pt x="1" y="230"/>
                  </a:moveTo>
                  <a:cubicBezTo>
                    <a:pt x="1" y="230"/>
                    <a:pt x="1" y="230"/>
                    <a:pt x="1" y="230"/>
                  </a:cubicBezTo>
                  <a:cubicBezTo>
                    <a:pt x="1" y="230"/>
                    <a:pt x="1" y="230"/>
                    <a:pt x="1" y="230"/>
                  </a:cubicBezTo>
                  <a:moveTo>
                    <a:pt x="1" y="230"/>
                  </a:moveTo>
                  <a:cubicBezTo>
                    <a:pt x="1" y="230"/>
                    <a:pt x="1" y="230"/>
                    <a:pt x="1" y="230"/>
                  </a:cubicBezTo>
                  <a:cubicBezTo>
                    <a:pt x="1" y="230"/>
                    <a:pt x="1" y="230"/>
                    <a:pt x="1" y="230"/>
                  </a:cubicBezTo>
                  <a:moveTo>
                    <a:pt x="0" y="230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30"/>
                    <a:pt x="0" y="230"/>
                    <a:pt x="0" y="230"/>
                  </a:cubicBezTo>
                  <a:moveTo>
                    <a:pt x="0" y="230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30"/>
                    <a:pt x="0" y="230"/>
                    <a:pt x="0" y="230"/>
                  </a:cubicBezTo>
                  <a:moveTo>
                    <a:pt x="235" y="2"/>
                  </a:moveTo>
                  <a:cubicBezTo>
                    <a:pt x="235" y="2"/>
                    <a:pt x="235" y="2"/>
                    <a:pt x="235" y="2"/>
                  </a:cubicBezTo>
                  <a:cubicBezTo>
                    <a:pt x="235" y="2"/>
                    <a:pt x="235" y="2"/>
                    <a:pt x="235" y="2"/>
                  </a:cubicBezTo>
                  <a:cubicBezTo>
                    <a:pt x="235" y="2"/>
                    <a:pt x="235" y="2"/>
                    <a:pt x="235" y="2"/>
                  </a:cubicBezTo>
                  <a:moveTo>
                    <a:pt x="235" y="2"/>
                  </a:moveTo>
                  <a:cubicBezTo>
                    <a:pt x="235" y="2"/>
                    <a:pt x="235" y="2"/>
                    <a:pt x="235" y="2"/>
                  </a:cubicBezTo>
                  <a:cubicBezTo>
                    <a:pt x="235" y="2"/>
                    <a:pt x="235" y="2"/>
                    <a:pt x="235" y="2"/>
                  </a:cubicBezTo>
                  <a:moveTo>
                    <a:pt x="235" y="1"/>
                  </a:moveTo>
                  <a:cubicBezTo>
                    <a:pt x="235" y="1"/>
                    <a:pt x="235" y="1"/>
                    <a:pt x="235" y="2"/>
                  </a:cubicBezTo>
                  <a:cubicBezTo>
                    <a:pt x="235" y="1"/>
                    <a:pt x="235" y="1"/>
                    <a:pt x="235" y="1"/>
                  </a:cubicBezTo>
                  <a:moveTo>
                    <a:pt x="235" y="1"/>
                  </a:moveTo>
                  <a:cubicBezTo>
                    <a:pt x="235" y="1"/>
                    <a:pt x="235" y="1"/>
                    <a:pt x="235" y="1"/>
                  </a:cubicBezTo>
                  <a:cubicBezTo>
                    <a:pt x="235" y="1"/>
                    <a:pt x="235" y="1"/>
                    <a:pt x="235" y="1"/>
                  </a:cubicBezTo>
                  <a:moveTo>
                    <a:pt x="235" y="1"/>
                  </a:moveTo>
                  <a:cubicBezTo>
                    <a:pt x="235" y="1"/>
                    <a:pt x="235" y="1"/>
                    <a:pt x="235" y="1"/>
                  </a:cubicBezTo>
                  <a:cubicBezTo>
                    <a:pt x="235" y="1"/>
                    <a:pt x="235" y="1"/>
                    <a:pt x="235" y="1"/>
                  </a:cubicBezTo>
                  <a:moveTo>
                    <a:pt x="235" y="0"/>
                  </a:moveTo>
                  <a:cubicBezTo>
                    <a:pt x="235" y="0"/>
                    <a:pt x="235" y="0"/>
                    <a:pt x="235" y="0"/>
                  </a:cubicBezTo>
                  <a:cubicBezTo>
                    <a:pt x="235" y="0"/>
                    <a:pt x="235" y="0"/>
                    <a:pt x="235" y="0"/>
                  </a:cubicBezTo>
                  <a:moveTo>
                    <a:pt x="235" y="0"/>
                  </a:moveTo>
                  <a:cubicBezTo>
                    <a:pt x="235" y="0"/>
                    <a:pt x="235" y="0"/>
                    <a:pt x="235" y="0"/>
                  </a:cubicBezTo>
                  <a:cubicBezTo>
                    <a:pt x="235" y="0"/>
                    <a:pt x="235" y="0"/>
                    <a:pt x="235" y="0"/>
                  </a:cubicBezTo>
                </a:path>
              </a:pathLst>
            </a:custGeom>
            <a:solidFill>
              <a:srgbClr val="F159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24" name="Google Shape;324;p4"/>
            <p:cNvSpPr/>
            <p:nvPr/>
          </p:nvSpPr>
          <p:spPr>
            <a:xfrm>
              <a:off x="3613" y="1940"/>
              <a:ext cx="623" cy="582"/>
            </a:xfrm>
            <a:custGeom>
              <a:avLst/>
              <a:gdLst/>
              <a:ahLst/>
              <a:cxnLst/>
              <a:rect l="l" t="t" r="r" b="b"/>
              <a:pathLst>
                <a:path w="364" h="339" extrusionOk="0">
                  <a:moveTo>
                    <a:pt x="335" y="0"/>
                  </a:moveTo>
                  <a:cubicBezTo>
                    <a:pt x="341" y="21"/>
                    <a:pt x="344" y="43"/>
                    <a:pt x="344" y="65"/>
                  </a:cubicBezTo>
                  <a:cubicBezTo>
                    <a:pt x="344" y="100"/>
                    <a:pt x="337" y="132"/>
                    <a:pt x="324" y="162"/>
                  </a:cubicBezTo>
                  <a:cubicBezTo>
                    <a:pt x="324" y="161"/>
                    <a:pt x="324" y="161"/>
                    <a:pt x="324" y="161"/>
                  </a:cubicBezTo>
                  <a:cubicBezTo>
                    <a:pt x="318" y="157"/>
                    <a:pt x="312" y="155"/>
                    <a:pt x="304" y="155"/>
                  </a:cubicBezTo>
                  <a:cubicBezTo>
                    <a:pt x="289" y="155"/>
                    <a:pt x="270" y="164"/>
                    <a:pt x="256" y="181"/>
                  </a:cubicBezTo>
                  <a:cubicBezTo>
                    <a:pt x="235" y="205"/>
                    <a:pt x="231" y="237"/>
                    <a:pt x="247" y="251"/>
                  </a:cubicBezTo>
                  <a:cubicBezTo>
                    <a:pt x="249" y="252"/>
                    <a:pt x="251" y="253"/>
                    <a:pt x="253" y="254"/>
                  </a:cubicBezTo>
                  <a:cubicBezTo>
                    <a:pt x="219" y="282"/>
                    <a:pt x="177" y="301"/>
                    <a:pt x="131" y="308"/>
                  </a:cubicBezTo>
                  <a:cubicBezTo>
                    <a:pt x="135" y="297"/>
                    <a:pt x="122" y="281"/>
                    <a:pt x="101" y="274"/>
                  </a:cubicBezTo>
                  <a:cubicBezTo>
                    <a:pt x="94" y="271"/>
                    <a:pt x="86" y="270"/>
                    <a:pt x="80" y="270"/>
                  </a:cubicBezTo>
                  <a:cubicBezTo>
                    <a:pt x="68" y="270"/>
                    <a:pt x="58" y="274"/>
                    <a:pt x="56" y="282"/>
                  </a:cubicBezTo>
                  <a:cubicBezTo>
                    <a:pt x="52" y="291"/>
                    <a:pt x="60" y="303"/>
                    <a:pt x="73" y="311"/>
                  </a:cubicBezTo>
                  <a:cubicBezTo>
                    <a:pt x="47" y="309"/>
                    <a:pt x="23" y="303"/>
                    <a:pt x="0" y="294"/>
                  </a:cubicBezTo>
                  <a:cubicBezTo>
                    <a:pt x="36" y="321"/>
                    <a:pt x="81" y="338"/>
                    <a:pt x="129" y="339"/>
                  </a:cubicBezTo>
                  <a:cubicBezTo>
                    <a:pt x="129" y="339"/>
                    <a:pt x="129" y="339"/>
                    <a:pt x="129" y="339"/>
                  </a:cubicBezTo>
                  <a:cubicBezTo>
                    <a:pt x="129" y="339"/>
                    <a:pt x="129" y="339"/>
                    <a:pt x="129" y="339"/>
                  </a:cubicBezTo>
                  <a:cubicBezTo>
                    <a:pt x="129" y="339"/>
                    <a:pt x="129" y="339"/>
                    <a:pt x="129" y="339"/>
                  </a:cubicBezTo>
                  <a:cubicBezTo>
                    <a:pt x="129" y="339"/>
                    <a:pt x="130" y="339"/>
                    <a:pt x="130" y="339"/>
                  </a:cubicBezTo>
                  <a:cubicBezTo>
                    <a:pt x="130" y="339"/>
                    <a:pt x="130" y="339"/>
                    <a:pt x="130" y="339"/>
                  </a:cubicBezTo>
                  <a:cubicBezTo>
                    <a:pt x="130" y="339"/>
                    <a:pt x="130" y="339"/>
                    <a:pt x="130" y="339"/>
                  </a:cubicBezTo>
                  <a:cubicBezTo>
                    <a:pt x="130" y="339"/>
                    <a:pt x="130" y="339"/>
                    <a:pt x="130" y="339"/>
                  </a:cubicBezTo>
                  <a:cubicBezTo>
                    <a:pt x="130" y="339"/>
                    <a:pt x="131" y="339"/>
                    <a:pt x="131" y="339"/>
                  </a:cubicBezTo>
                  <a:cubicBezTo>
                    <a:pt x="131" y="339"/>
                    <a:pt x="131" y="339"/>
                    <a:pt x="131" y="339"/>
                  </a:cubicBezTo>
                  <a:cubicBezTo>
                    <a:pt x="131" y="339"/>
                    <a:pt x="131" y="339"/>
                    <a:pt x="131" y="339"/>
                  </a:cubicBezTo>
                  <a:cubicBezTo>
                    <a:pt x="131" y="339"/>
                    <a:pt x="131" y="339"/>
                    <a:pt x="131" y="339"/>
                  </a:cubicBezTo>
                  <a:cubicBezTo>
                    <a:pt x="131" y="339"/>
                    <a:pt x="131" y="339"/>
                    <a:pt x="131" y="339"/>
                  </a:cubicBezTo>
                  <a:cubicBezTo>
                    <a:pt x="131" y="339"/>
                    <a:pt x="131" y="339"/>
                    <a:pt x="132" y="339"/>
                  </a:cubicBezTo>
                  <a:cubicBezTo>
                    <a:pt x="132" y="339"/>
                    <a:pt x="132" y="339"/>
                    <a:pt x="132" y="339"/>
                  </a:cubicBezTo>
                  <a:cubicBezTo>
                    <a:pt x="132" y="339"/>
                    <a:pt x="132" y="339"/>
                    <a:pt x="132" y="339"/>
                  </a:cubicBezTo>
                  <a:cubicBezTo>
                    <a:pt x="132" y="339"/>
                    <a:pt x="132" y="339"/>
                    <a:pt x="132" y="339"/>
                  </a:cubicBezTo>
                  <a:cubicBezTo>
                    <a:pt x="132" y="339"/>
                    <a:pt x="132" y="339"/>
                    <a:pt x="132" y="339"/>
                  </a:cubicBezTo>
                  <a:cubicBezTo>
                    <a:pt x="132" y="339"/>
                    <a:pt x="132" y="339"/>
                    <a:pt x="132" y="339"/>
                  </a:cubicBezTo>
                  <a:cubicBezTo>
                    <a:pt x="132" y="339"/>
                    <a:pt x="133" y="339"/>
                    <a:pt x="133" y="339"/>
                  </a:cubicBezTo>
                  <a:cubicBezTo>
                    <a:pt x="133" y="339"/>
                    <a:pt x="133" y="339"/>
                    <a:pt x="133" y="339"/>
                  </a:cubicBezTo>
                  <a:cubicBezTo>
                    <a:pt x="133" y="339"/>
                    <a:pt x="133" y="339"/>
                    <a:pt x="133" y="339"/>
                  </a:cubicBezTo>
                  <a:cubicBezTo>
                    <a:pt x="133" y="339"/>
                    <a:pt x="133" y="339"/>
                    <a:pt x="133" y="339"/>
                  </a:cubicBezTo>
                  <a:cubicBezTo>
                    <a:pt x="133" y="339"/>
                    <a:pt x="133" y="339"/>
                    <a:pt x="133" y="339"/>
                  </a:cubicBezTo>
                  <a:cubicBezTo>
                    <a:pt x="133" y="339"/>
                    <a:pt x="133" y="339"/>
                    <a:pt x="133" y="339"/>
                  </a:cubicBezTo>
                  <a:cubicBezTo>
                    <a:pt x="134" y="339"/>
                    <a:pt x="134" y="339"/>
                    <a:pt x="134" y="339"/>
                  </a:cubicBezTo>
                  <a:cubicBezTo>
                    <a:pt x="134" y="339"/>
                    <a:pt x="134" y="339"/>
                    <a:pt x="134" y="339"/>
                  </a:cubicBezTo>
                  <a:cubicBezTo>
                    <a:pt x="134" y="339"/>
                    <a:pt x="134" y="339"/>
                    <a:pt x="134" y="339"/>
                  </a:cubicBezTo>
                  <a:cubicBezTo>
                    <a:pt x="134" y="339"/>
                    <a:pt x="134" y="339"/>
                    <a:pt x="134" y="339"/>
                  </a:cubicBezTo>
                  <a:cubicBezTo>
                    <a:pt x="134" y="339"/>
                    <a:pt x="134" y="339"/>
                    <a:pt x="135" y="339"/>
                  </a:cubicBezTo>
                  <a:cubicBezTo>
                    <a:pt x="135" y="339"/>
                    <a:pt x="135" y="339"/>
                    <a:pt x="135" y="339"/>
                  </a:cubicBezTo>
                  <a:cubicBezTo>
                    <a:pt x="135" y="339"/>
                    <a:pt x="135" y="339"/>
                    <a:pt x="135" y="339"/>
                  </a:cubicBezTo>
                  <a:cubicBezTo>
                    <a:pt x="135" y="339"/>
                    <a:pt x="135" y="339"/>
                    <a:pt x="135" y="339"/>
                  </a:cubicBezTo>
                  <a:cubicBezTo>
                    <a:pt x="135" y="339"/>
                    <a:pt x="135" y="339"/>
                    <a:pt x="135" y="339"/>
                  </a:cubicBezTo>
                  <a:cubicBezTo>
                    <a:pt x="135" y="339"/>
                    <a:pt x="135" y="339"/>
                    <a:pt x="135" y="339"/>
                  </a:cubicBezTo>
                  <a:cubicBezTo>
                    <a:pt x="135" y="339"/>
                    <a:pt x="135" y="339"/>
                    <a:pt x="136" y="339"/>
                  </a:cubicBezTo>
                  <a:cubicBezTo>
                    <a:pt x="136" y="339"/>
                    <a:pt x="136" y="339"/>
                    <a:pt x="136" y="339"/>
                  </a:cubicBezTo>
                  <a:cubicBezTo>
                    <a:pt x="136" y="339"/>
                    <a:pt x="136" y="339"/>
                    <a:pt x="136" y="339"/>
                  </a:cubicBezTo>
                  <a:cubicBezTo>
                    <a:pt x="136" y="339"/>
                    <a:pt x="136" y="339"/>
                    <a:pt x="136" y="339"/>
                  </a:cubicBezTo>
                  <a:cubicBezTo>
                    <a:pt x="262" y="339"/>
                    <a:pt x="364" y="237"/>
                    <a:pt x="364" y="111"/>
                  </a:cubicBezTo>
                  <a:cubicBezTo>
                    <a:pt x="364" y="111"/>
                    <a:pt x="364" y="111"/>
                    <a:pt x="364" y="111"/>
                  </a:cubicBezTo>
                  <a:cubicBezTo>
                    <a:pt x="364" y="111"/>
                    <a:pt x="364" y="111"/>
                    <a:pt x="364" y="111"/>
                  </a:cubicBezTo>
                  <a:cubicBezTo>
                    <a:pt x="364" y="111"/>
                    <a:pt x="364" y="111"/>
                    <a:pt x="364" y="111"/>
                  </a:cubicBezTo>
                  <a:cubicBezTo>
                    <a:pt x="364" y="111"/>
                    <a:pt x="364" y="111"/>
                    <a:pt x="364" y="111"/>
                  </a:cubicBezTo>
                  <a:cubicBezTo>
                    <a:pt x="364" y="110"/>
                    <a:pt x="364" y="110"/>
                    <a:pt x="364" y="110"/>
                  </a:cubicBezTo>
                  <a:cubicBezTo>
                    <a:pt x="364" y="110"/>
                    <a:pt x="364" y="110"/>
                    <a:pt x="364" y="110"/>
                  </a:cubicBezTo>
                  <a:cubicBezTo>
                    <a:pt x="364" y="110"/>
                    <a:pt x="364" y="110"/>
                    <a:pt x="364" y="110"/>
                  </a:cubicBezTo>
                  <a:cubicBezTo>
                    <a:pt x="364" y="110"/>
                    <a:pt x="364" y="110"/>
                    <a:pt x="364" y="110"/>
                  </a:cubicBezTo>
                  <a:cubicBezTo>
                    <a:pt x="364" y="110"/>
                    <a:pt x="364" y="110"/>
                    <a:pt x="364" y="110"/>
                  </a:cubicBezTo>
                  <a:cubicBezTo>
                    <a:pt x="364" y="110"/>
                    <a:pt x="364" y="110"/>
                    <a:pt x="364" y="109"/>
                  </a:cubicBezTo>
                  <a:cubicBezTo>
                    <a:pt x="364" y="109"/>
                    <a:pt x="364" y="109"/>
                    <a:pt x="364" y="109"/>
                  </a:cubicBezTo>
                  <a:cubicBezTo>
                    <a:pt x="364" y="109"/>
                    <a:pt x="364" y="109"/>
                    <a:pt x="364" y="109"/>
                  </a:cubicBezTo>
                  <a:cubicBezTo>
                    <a:pt x="364" y="109"/>
                    <a:pt x="364" y="109"/>
                    <a:pt x="364" y="109"/>
                  </a:cubicBezTo>
                  <a:cubicBezTo>
                    <a:pt x="364" y="69"/>
                    <a:pt x="353" y="32"/>
                    <a:pt x="335" y="0"/>
                  </a:cubicBezTo>
                </a:path>
              </a:pathLst>
            </a:custGeom>
            <a:solidFill>
              <a:srgbClr val="F9B02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25" name="Google Shape;325;p4"/>
            <p:cNvSpPr/>
            <p:nvPr/>
          </p:nvSpPr>
          <p:spPr>
            <a:xfrm>
              <a:off x="3160" y="2007"/>
              <a:ext cx="1372" cy="342"/>
            </a:xfrm>
            <a:custGeom>
              <a:avLst/>
              <a:gdLst/>
              <a:ahLst/>
              <a:cxnLst/>
              <a:rect l="l" t="t" r="r" b="b"/>
              <a:pathLst>
                <a:path w="802" h="199" extrusionOk="0">
                  <a:moveTo>
                    <a:pt x="800" y="90"/>
                  </a:moveTo>
                  <a:cubicBezTo>
                    <a:pt x="800" y="104"/>
                    <a:pt x="789" y="118"/>
                    <a:pt x="769" y="131"/>
                  </a:cubicBezTo>
                  <a:cubicBezTo>
                    <a:pt x="739" y="150"/>
                    <a:pt x="688" y="167"/>
                    <a:pt x="624" y="178"/>
                  </a:cubicBezTo>
                  <a:cubicBezTo>
                    <a:pt x="561" y="190"/>
                    <a:pt x="484" y="197"/>
                    <a:pt x="401" y="197"/>
                  </a:cubicBezTo>
                  <a:cubicBezTo>
                    <a:pt x="291" y="197"/>
                    <a:pt x="191" y="185"/>
                    <a:pt x="118" y="165"/>
                  </a:cubicBezTo>
                  <a:cubicBezTo>
                    <a:pt x="82" y="156"/>
                    <a:pt x="53" y="144"/>
                    <a:pt x="33" y="131"/>
                  </a:cubicBezTo>
                  <a:cubicBezTo>
                    <a:pt x="13" y="118"/>
                    <a:pt x="2" y="104"/>
                    <a:pt x="2" y="90"/>
                  </a:cubicBezTo>
                  <a:cubicBezTo>
                    <a:pt x="2" y="81"/>
                    <a:pt x="6" y="72"/>
                    <a:pt x="14" y="64"/>
                  </a:cubicBezTo>
                  <a:cubicBezTo>
                    <a:pt x="37" y="39"/>
                    <a:pt x="94" y="17"/>
                    <a:pt x="170" y="2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19" y="10"/>
                    <a:pt x="76" y="23"/>
                    <a:pt x="47" y="38"/>
                  </a:cubicBezTo>
                  <a:cubicBezTo>
                    <a:pt x="32" y="46"/>
                    <a:pt x="20" y="54"/>
                    <a:pt x="12" y="63"/>
                  </a:cubicBezTo>
                  <a:cubicBezTo>
                    <a:pt x="4" y="71"/>
                    <a:pt x="0" y="80"/>
                    <a:pt x="0" y="90"/>
                  </a:cubicBezTo>
                  <a:cubicBezTo>
                    <a:pt x="0" y="105"/>
                    <a:pt x="12" y="120"/>
                    <a:pt x="32" y="133"/>
                  </a:cubicBezTo>
                  <a:cubicBezTo>
                    <a:pt x="62" y="152"/>
                    <a:pt x="113" y="169"/>
                    <a:pt x="177" y="180"/>
                  </a:cubicBezTo>
                  <a:cubicBezTo>
                    <a:pt x="241" y="192"/>
                    <a:pt x="318" y="199"/>
                    <a:pt x="401" y="199"/>
                  </a:cubicBezTo>
                  <a:cubicBezTo>
                    <a:pt x="512" y="199"/>
                    <a:pt x="612" y="187"/>
                    <a:pt x="684" y="167"/>
                  </a:cubicBezTo>
                  <a:cubicBezTo>
                    <a:pt x="720" y="157"/>
                    <a:pt x="750" y="146"/>
                    <a:pt x="770" y="133"/>
                  </a:cubicBezTo>
                  <a:cubicBezTo>
                    <a:pt x="790" y="120"/>
                    <a:pt x="802" y="105"/>
                    <a:pt x="802" y="90"/>
                  </a:cubicBezTo>
                  <a:lnTo>
                    <a:pt x="800" y="9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26" name="Google Shape;326;p4"/>
            <p:cNvSpPr/>
            <p:nvPr/>
          </p:nvSpPr>
          <p:spPr>
            <a:xfrm>
              <a:off x="3052" y="1907"/>
              <a:ext cx="1782" cy="521"/>
            </a:xfrm>
            <a:custGeom>
              <a:avLst/>
              <a:gdLst/>
              <a:ahLst/>
              <a:cxnLst/>
              <a:rect l="l" t="t" r="r" b="b"/>
              <a:pathLst>
                <a:path w="1041" h="303" extrusionOk="0">
                  <a:moveTo>
                    <a:pt x="668" y="2"/>
                  </a:moveTo>
                  <a:cubicBezTo>
                    <a:pt x="776" y="13"/>
                    <a:pt x="869" y="33"/>
                    <a:pt x="935" y="58"/>
                  </a:cubicBezTo>
                  <a:cubicBezTo>
                    <a:pt x="968" y="71"/>
                    <a:pt x="994" y="85"/>
                    <a:pt x="1011" y="100"/>
                  </a:cubicBezTo>
                  <a:cubicBezTo>
                    <a:pt x="1029" y="115"/>
                    <a:pt x="1039" y="131"/>
                    <a:pt x="1039" y="147"/>
                  </a:cubicBezTo>
                  <a:cubicBezTo>
                    <a:pt x="1039" y="168"/>
                    <a:pt x="1023" y="188"/>
                    <a:pt x="994" y="206"/>
                  </a:cubicBezTo>
                  <a:cubicBezTo>
                    <a:pt x="907" y="262"/>
                    <a:pt x="702" y="301"/>
                    <a:pt x="464" y="301"/>
                  </a:cubicBezTo>
                  <a:cubicBezTo>
                    <a:pt x="274" y="301"/>
                    <a:pt x="105" y="276"/>
                    <a:pt x="1" y="238"/>
                  </a:cubicBezTo>
                  <a:cubicBezTo>
                    <a:pt x="0" y="240"/>
                    <a:pt x="0" y="240"/>
                    <a:pt x="0" y="240"/>
                  </a:cubicBezTo>
                  <a:cubicBezTo>
                    <a:pt x="105" y="278"/>
                    <a:pt x="274" y="303"/>
                    <a:pt x="464" y="303"/>
                  </a:cubicBezTo>
                  <a:cubicBezTo>
                    <a:pt x="623" y="303"/>
                    <a:pt x="767" y="286"/>
                    <a:pt x="871" y="258"/>
                  </a:cubicBezTo>
                  <a:cubicBezTo>
                    <a:pt x="923" y="244"/>
                    <a:pt x="966" y="227"/>
                    <a:pt x="995" y="208"/>
                  </a:cubicBezTo>
                  <a:cubicBezTo>
                    <a:pt x="1024" y="189"/>
                    <a:pt x="1040" y="169"/>
                    <a:pt x="1041" y="147"/>
                  </a:cubicBezTo>
                  <a:cubicBezTo>
                    <a:pt x="1041" y="130"/>
                    <a:pt x="1031" y="113"/>
                    <a:pt x="1013" y="98"/>
                  </a:cubicBezTo>
                  <a:cubicBezTo>
                    <a:pt x="959" y="53"/>
                    <a:pt x="831" y="17"/>
                    <a:pt x="668" y="0"/>
                  </a:cubicBezTo>
                  <a:lnTo>
                    <a:pt x="668" y="2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27" name="Google Shape;327;p4"/>
            <p:cNvSpPr/>
            <p:nvPr/>
          </p:nvSpPr>
          <p:spPr>
            <a:xfrm>
              <a:off x="2588" y="2158"/>
              <a:ext cx="2223" cy="366"/>
            </a:xfrm>
            <a:custGeom>
              <a:avLst/>
              <a:gdLst/>
              <a:ahLst/>
              <a:cxnLst/>
              <a:rect l="l" t="t" r="r" b="b"/>
              <a:pathLst>
                <a:path w="1299" h="213" extrusionOk="0">
                  <a:moveTo>
                    <a:pt x="1298" y="133"/>
                  </a:moveTo>
                  <a:cubicBezTo>
                    <a:pt x="1165" y="181"/>
                    <a:pt x="960" y="211"/>
                    <a:pt x="731" y="211"/>
                  </a:cubicBezTo>
                  <a:cubicBezTo>
                    <a:pt x="529" y="211"/>
                    <a:pt x="347" y="188"/>
                    <a:pt x="215" y="149"/>
                  </a:cubicBezTo>
                  <a:cubicBezTo>
                    <a:pt x="149" y="130"/>
                    <a:pt x="96" y="107"/>
                    <a:pt x="59" y="82"/>
                  </a:cubicBezTo>
                  <a:cubicBezTo>
                    <a:pt x="22" y="57"/>
                    <a:pt x="2" y="29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0"/>
                    <a:pt x="21" y="58"/>
                    <a:pt x="58" y="84"/>
                  </a:cubicBezTo>
                  <a:cubicBezTo>
                    <a:pt x="169" y="160"/>
                    <a:pt x="428" y="213"/>
                    <a:pt x="731" y="213"/>
                  </a:cubicBezTo>
                  <a:cubicBezTo>
                    <a:pt x="960" y="213"/>
                    <a:pt x="1165" y="183"/>
                    <a:pt x="1299" y="135"/>
                  </a:cubicBezTo>
                  <a:lnTo>
                    <a:pt x="1298" y="13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28" name="Google Shape;328;p4"/>
            <p:cNvSpPr/>
            <p:nvPr/>
          </p:nvSpPr>
          <p:spPr>
            <a:xfrm>
              <a:off x="2165" y="2158"/>
              <a:ext cx="3655" cy="579"/>
            </a:xfrm>
            <a:custGeom>
              <a:avLst/>
              <a:gdLst/>
              <a:ahLst/>
              <a:cxnLst/>
              <a:rect l="l" t="t" r="r" b="b"/>
              <a:pathLst>
                <a:path w="2135" h="337" extrusionOk="0">
                  <a:moveTo>
                    <a:pt x="2133" y="0"/>
                  </a:moveTo>
                  <a:cubicBezTo>
                    <a:pt x="2133" y="46"/>
                    <a:pt x="2101" y="90"/>
                    <a:pt x="2043" y="130"/>
                  </a:cubicBezTo>
                  <a:cubicBezTo>
                    <a:pt x="1867" y="250"/>
                    <a:pt x="1457" y="335"/>
                    <a:pt x="978" y="335"/>
                  </a:cubicBezTo>
                  <a:cubicBezTo>
                    <a:pt x="567" y="335"/>
                    <a:pt x="205" y="273"/>
                    <a:pt x="1" y="179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205" y="275"/>
                    <a:pt x="566" y="337"/>
                    <a:pt x="978" y="337"/>
                  </a:cubicBezTo>
                  <a:cubicBezTo>
                    <a:pt x="1297" y="337"/>
                    <a:pt x="1586" y="299"/>
                    <a:pt x="1796" y="239"/>
                  </a:cubicBezTo>
                  <a:cubicBezTo>
                    <a:pt x="1900" y="208"/>
                    <a:pt x="1985" y="172"/>
                    <a:pt x="2044" y="132"/>
                  </a:cubicBezTo>
                  <a:cubicBezTo>
                    <a:pt x="2102" y="92"/>
                    <a:pt x="2135" y="47"/>
                    <a:pt x="2135" y="0"/>
                  </a:cubicBezTo>
                  <a:lnTo>
                    <a:pt x="2133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</p:grpSp>
      <p:grpSp>
        <p:nvGrpSpPr>
          <p:cNvPr id="329" name="Google Shape;329;p4"/>
          <p:cNvGrpSpPr/>
          <p:nvPr/>
        </p:nvGrpSpPr>
        <p:grpSpPr>
          <a:xfrm>
            <a:off x="4880233" y="4728945"/>
            <a:ext cx="2253275" cy="1378272"/>
            <a:chOff x="4286" y="739"/>
            <a:chExt cx="2364" cy="1446"/>
          </a:xfrm>
        </p:grpSpPr>
        <p:sp>
          <p:nvSpPr>
            <p:cNvPr id="330" name="Google Shape;330;p4"/>
            <p:cNvSpPr/>
            <p:nvPr/>
          </p:nvSpPr>
          <p:spPr>
            <a:xfrm>
              <a:off x="4293" y="739"/>
              <a:ext cx="2357" cy="14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31" name="Google Shape;331;p4"/>
            <p:cNvSpPr/>
            <p:nvPr/>
          </p:nvSpPr>
          <p:spPr>
            <a:xfrm>
              <a:off x="5169" y="1127"/>
              <a:ext cx="144" cy="145"/>
            </a:xfrm>
            <a:prstGeom prst="ellipse">
              <a:avLst/>
            </a:prstGeom>
            <a:solidFill>
              <a:srgbClr val="F4D03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32" name="Google Shape;332;p4"/>
            <p:cNvSpPr/>
            <p:nvPr/>
          </p:nvSpPr>
          <p:spPr>
            <a:xfrm>
              <a:off x="5041" y="1942"/>
              <a:ext cx="166" cy="167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33" name="Google Shape;333;p4"/>
            <p:cNvSpPr/>
            <p:nvPr/>
          </p:nvSpPr>
          <p:spPr>
            <a:xfrm>
              <a:off x="6363" y="1203"/>
              <a:ext cx="287" cy="289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cubicBezTo>
                    <a:pt x="21" y="22"/>
                    <a:pt x="16" y="22"/>
                    <a:pt x="0" y="38"/>
                  </a:cubicBezTo>
                  <a:cubicBezTo>
                    <a:pt x="16" y="22"/>
                    <a:pt x="16" y="16"/>
                    <a:pt x="0" y="0"/>
                  </a:cubicBezTo>
                  <a:cubicBezTo>
                    <a:pt x="16" y="16"/>
                    <a:pt x="21" y="16"/>
                    <a:pt x="38" y="0"/>
                  </a:cubicBezTo>
                  <a:cubicBezTo>
                    <a:pt x="21" y="16"/>
                    <a:pt x="21" y="22"/>
                    <a:pt x="38" y="38"/>
                  </a:cubicBezTo>
                  <a:close/>
                </a:path>
              </a:pathLst>
            </a:custGeom>
            <a:solidFill>
              <a:srgbClr val="F7CA1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34" name="Google Shape;334;p4"/>
            <p:cNvSpPr/>
            <p:nvPr/>
          </p:nvSpPr>
          <p:spPr>
            <a:xfrm>
              <a:off x="4286" y="1873"/>
              <a:ext cx="309" cy="312"/>
            </a:xfrm>
            <a:custGeom>
              <a:avLst/>
              <a:gdLst/>
              <a:ahLst/>
              <a:cxnLst/>
              <a:rect l="l" t="t" r="r" b="b"/>
              <a:pathLst>
                <a:path w="41" h="41" extrusionOk="0">
                  <a:moveTo>
                    <a:pt x="41" y="41"/>
                  </a:moveTo>
                  <a:cubicBezTo>
                    <a:pt x="23" y="23"/>
                    <a:pt x="18" y="23"/>
                    <a:pt x="0" y="41"/>
                  </a:cubicBezTo>
                  <a:cubicBezTo>
                    <a:pt x="18" y="23"/>
                    <a:pt x="18" y="17"/>
                    <a:pt x="0" y="0"/>
                  </a:cubicBezTo>
                  <a:cubicBezTo>
                    <a:pt x="18" y="17"/>
                    <a:pt x="23" y="17"/>
                    <a:pt x="41" y="0"/>
                  </a:cubicBezTo>
                  <a:cubicBezTo>
                    <a:pt x="23" y="17"/>
                    <a:pt x="23" y="23"/>
                    <a:pt x="41" y="41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35" name="Google Shape;335;p4"/>
            <p:cNvSpPr/>
            <p:nvPr/>
          </p:nvSpPr>
          <p:spPr>
            <a:xfrm>
              <a:off x="4391" y="1272"/>
              <a:ext cx="469" cy="472"/>
            </a:xfrm>
            <a:custGeom>
              <a:avLst/>
              <a:gdLst/>
              <a:ahLst/>
              <a:cxnLst/>
              <a:rect l="l" t="t" r="r" b="b"/>
              <a:pathLst>
                <a:path w="62" h="62" extrusionOk="0">
                  <a:moveTo>
                    <a:pt x="62" y="62"/>
                  </a:moveTo>
                  <a:cubicBezTo>
                    <a:pt x="35" y="35"/>
                    <a:pt x="26" y="35"/>
                    <a:pt x="0" y="62"/>
                  </a:cubicBezTo>
                  <a:cubicBezTo>
                    <a:pt x="26" y="35"/>
                    <a:pt x="26" y="26"/>
                    <a:pt x="0" y="0"/>
                  </a:cubicBezTo>
                  <a:cubicBezTo>
                    <a:pt x="26" y="26"/>
                    <a:pt x="35" y="26"/>
                    <a:pt x="62" y="0"/>
                  </a:cubicBezTo>
                  <a:cubicBezTo>
                    <a:pt x="35" y="26"/>
                    <a:pt x="35" y="35"/>
                    <a:pt x="62" y="62"/>
                  </a:cubicBezTo>
                  <a:close/>
                </a:path>
              </a:pathLst>
            </a:custGeom>
            <a:solidFill>
              <a:srgbClr val="F4D03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36" name="Google Shape;336;p4"/>
            <p:cNvSpPr/>
            <p:nvPr/>
          </p:nvSpPr>
          <p:spPr>
            <a:xfrm>
              <a:off x="5766" y="1797"/>
              <a:ext cx="174" cy="175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23" y="23"/>
                  </a:moveTo>
                  <a:cubicBezTo>
                    <a:pt x="14" y="13"/>
                    <a:pt x="10" y="13"/>
                    <a:pt x="0" y="23"/>
                  </a:cubicBezTo>
                  <a:cubicBezTo>
                    <a:pt x="10" y="13"/>
                    <a:pt x="10" y="10"/>
                    <a:pt x="0" y="0"/>
                  </a:cubicBezTo>
                  <a:cubicBezTo>
                    <a:pt x="10" y="10"/>
                    <a:pt x="14" y="10"/>
                    <a:pt x="23" y="0"/>
                  </a:cubicBezTo>
                  <a:cubicBezTo>
                    <a:pt x="14" y="10"/>
                    <a:pt x="14" y="13"/>
                    <a:pt x="23" y="23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37" name="Google Shape;337;p4"/>
            <p:cNvSpPr/>
            <p:nvPr/>
          </p:nvSpPr>
          <p:spPr>
            <a:xfrm>
              <a:off x="5917" y="922"/>
              <a:ext cx="174" cy="175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23" y="23"/>
                  </a:moveTo>
                  <a:cubicBezTo>
                    <a:pt x="13" y="13"/>
                    <a:pt x="9" y="13"/>
                    <a:pt x="0" y="23"/>
                  </a:cubicBezTo>
                  <a:cubicBezTo>
                    <a:pt x="9" y="13"/>
                    <a:pt x="9" y="10"/>
                    <a:pt x="0" y="0"/>
                  </a:cubicBezTo>
                  <a:cubicBezTo>
                    <a:pt x="9" y="10"/>
                    <a:pt x="13" y="10"/>
                    <a:pt x="23" y="0"/>
                  </a:cubicBezTo>
                  <a:cubicBezTo>
                    <a:pt x="13" y="10"/>
                    <a:pt x="13" y="13"/>
                    <a:pt x="23" y="23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38" name="Google Shape;338;p4"/>
            <p:cNvSpPr/>
            <p:nvPr/>
          </p:nvSpPr>
          <p:spPr>
            <a:xfrm>
              <a:off x="5864" y="1492"/>
              <a:ext cx="84" cy="84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39" name="Google Shape;339;p4"/>
            <p:cNvSpPr/>
            <p:nvPr/>
          </p:nvSpPr>
          <p:spPr>
            <a:xfrm>
              <a:off x="4860" y="960"/>
              <a:ext cx="45" cy="45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40" name="Google Shape;340;p4"/>
            <p:cNvSpPr/>
            <p:nvPr/>
          </p:nvSpPr>
          <p:spPr>
            <a:xfrm>
              <a:off x="5260" y="746"/>
              <a:ext cx="83" cy="92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</p:grpSp>
      <p:grpSp>
        <p:nvGrpSpPr>
          <p:cNvPr id="341" name="Google Shape;341;p4"/>
          <p:cNvGrpSpPr/>
          <p:nvPr/>
        </p:nvGrpSpPr>
        <p:grpSpPr>
          <a:xfrm>
            <a:off x="5441837" y="596910"/>
            <a:ext cx="1300564" cy="757592"/>
            <a:chOff x="3489" y="1957"/>
            <a:chExt cx="709" cy="413"/>
          </a:xfrm>
        </p:grpSpPr>
        <p:sp>
          <p:nvSpPr>
            <p:cNvPr id="342" name="Google Shape;342;p4"/>
            <p:cNvSpPr/>
            <p:nvPr/>
          </p:nvSpPr>
          <p:spPr>
            <a:xfrm>
              <a:off x="3489" y="1957"/>
              <a:ext cx="702" cy="4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43" name="Google Shape;343;p4"/>
            <p:cNvSpPr/>
            <p:nvPr/>
          </p:nvSpPr>
          <p:spPr>
            <a:xfrm>
              <a:off x="3821" y="2009"/>
              <a:ext cx="360" cy="189"/>
            </a:xfrm>
            <a:custGeom>
              <a:avLst/>
              <a:gdLst/>
              <a:ahLst/>
              <a:cxnLst/>
              <a:rect l="l" t="t" r="r" b="b"/>
              <a:pathLst>
                <a:path w="209" h="109" extrusionOk="0">
                  <a:moveTo>
                    <a:pt x="203" y="2"/>
                  </a:moveTo>
                  <a:cubicBezTo>
                    <a:pt x="209" y="0"/>
                    <a:pt x="41" y="91"/>
                    <a:pt x="27" y="101"/>
                  </a:cubicBezTo>
                  <a:cubicBezTo>
                    <a:pt x="17" y="109"/>
                    <a:pt x="5" y="106"/>
                    <a:pt x="3" y="101"/>
                  </a:cubicBezTo>
                  <a:cubicBezTo>
                    <a:pt x="0" y="96"/>
                    <a:pt x="4" y="85"/>
                    <a:pt x="17" y="81"/>
                  </a:cubicBezTo>
                  <a:cubicBezTo>
                    <a:pt x="38" y="75"/>
                    <a:pt x="184" y="7"/>
                    <a:pt x="203" y="2"/>
                  </a:cubicBezTo>
                  <a:close/>
                </a:path>
              </a:pathLst>
            </a:custGeom>
            <a:solidFill>
              <a:srgbClr val="EF483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44" name="Google Shape;344;p4"/>
            <p:cNvSpPr/>
            <p:nvPr/>
          </p:nvSpPr>
          <p:spPr>
            <a:xfrm>
              <a:off x="3838" y="2042"/>
              <a:ext cx="274" cy="144"/>
            </a:xfrm>
            <a:custGeom>
              <a:avLst/>
              <a:gdLst/>
              <a:ahLst/>
              <a:cxnLst/>
              <a:rect l="l" t="t" r="r" b="b"/>
              <a:pathLst>
                <a:path w="159" h="83" extrusionOk="0">
                  <a:moveTo>
                    <a:pt x="155" y="1"/>
                  </a:moveTo>
                  <a:cubicBezTo>
                    <a:pt x="159" y="0"/>
                    <a:pt x="25" y="71"/>
                    <a:pt x="16" y="78"/>
                  </a:cubicBezTo>
                  <a:cubicBezTo>
                    <a:pt x="10" y="83"/>
                    <a:pt x="3" y="81"/>
                    <a:pt x="1" y="78"/>
                  </a:cubicBezTo>
                  <a:cubicBezTo>
                    <a:pt x="0" y="75"/>
                    <a:pt x="2" y="68"/>
                    <a:pt x="10" y="66"/>
                  </a:cubicBezTo>
                  <a:cubicBezTo>
                    <a:pt x="23" y="62"/>
                    <a:pt x="143" y="4"/>
                    <a:pt x="155" y="1"/>
                  </a:cubicBezTo>
                  <a:close/>
                </a:path>
              </a:pathLst>
            </a:custGeom>
            <a:solidFill>
              <a:srgbClr val="F5918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45" name="Google Shape;345;p4"/>
            <p:cNvSpPr/>
            <p:nvPr/>
          </p:nvSpPr>
          <p:spPr>
            <a:xfrm>
              <a:off x="3828" y="2146"/>
              <a:ext cx="60" cy="45"/>
            </a:xfrm>
            <a:custGeom>
              <a:avLst/>
              <a:gdLst/>
              <a:ahLst/>
              <a:cxnLst/>
              <a:rect l="l" t="t" r="r" b="b"/>
              <a:pathLst>
                <a:path w="35" h="26" extrusionOk="0">
                  <a:moveTo>
                    <a:pt x="34" y="4"/>
                  </a:moveTo>
                  <a:cubicBezTo>
                    <a:pt x="35" y="8"/>
                    <a:pt x="22" y="20"/>
                    <a:pt x="16" y="23"/>
                  </a:cubicBezTo>
                  <a:cubicBezTo>
                    <a:pt x="10" y="26"/>
                    <a:pt x="4" y="25"/>
                    <a:pt x="2" y="21"/>
                  </a:cubicBezTo>
                  <a:cubicBezTo>
                    <a:pt x="0" y="17"/>
                    <a:pt x="3" y="11"/>
                    <a:pt x="9" y="8"/>
                  </a:cubicBezTo>
                  <a:cubicBezTo>
                    <a:pt x="15" y="6"/>
                    <a:pt x="32" y="0"/>
                    <a:pt x="34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46" name="Google Shape;346;p4"/>
            <p:cNvSpPr/>
            <p:nvPr/>
          </p:nvSpPr>
          <p:spPr>
            <a:xfrm>
              <a:off x="3699" y="2134"/>
              <a:ext cx="396" cy="236"/>
            </a:xfrm>
            <a:custGeom>
              <a:avLst/>
              <a:gdLst/>
              <a:ahLst/>
              <a:cxnLst/>
              <a:rect l="l" t="t" r="r" b="b"/>
              <a:pathLst>
                <a:path w="230" h="136" extrusionOk="0">
                  <a:moveTo>
                    <a:pt x="222" y="3"/>
                  </a:moveTo>
                  <a:cubicBezTo>
                    <a:pt x="230" y="0"/>
                    <a:pt x="52" y="110"/>
                    <a:pt x="35" y="125"/>
                  </a:cubicBezTo>
                  <a:cubicBezTo>
                    <a:pt x="22" y="136"/>
                    <a:pt x="8" y="133"/>
                    <a:pt x="4" y="127"/>
                  </a:cubicBezTo>
                  <a:cubicBezTo>
                    <a:pt x="0" y="121"/>
                    <a:pt x="4" y="106"/>
                    <a:pt x="20" y="101"/>
                  </a:cubicBezTo>
                  <a:cubicBezTo>
                    <a:pt x="47" y="91"/>
                    <a:pt x="199" y="11"/>
                    <a:pt x="222" y="3"/>
                  </a:cubicBezTo>
                  <a:close/>
                </a:path>
              </a:pathLst>
            </a:custGeom>
            <a:solidFill>
              <a:srgbClr val="EF483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47" name="Google Shape;347;p4"/>
            <p:cNvSpPr/>
            <p:nvPr/>
          </p:nvSpPr>
          <p:spPr>
            <a:xfrm>
              <a:off x="3725" y="2167"/>
              <a:ext cx="308" cy="182"/>
            </a:xfrm>
            <a:custGeom>
              <a:avLst/>
              <a:gdLst/>
              <a:ahLst/>
              <a:cxnLst/>
              <a:rect l="l" t="t" r="r" b="b"/>
              <a:pathLst>
                <a:path w="179" h="105" extrusionOk="0">
                  <a:moveTo>
                    <a:pt x="175" y="2"/>
                  </a:moveTo>
                  <a:cubicBezTo>
                    <a:pt x="179" y="0"/>
                    <a:pt x="29" y="91"/>
                    <a:pt x="20" y="99"/>
                  </a:cubicBezTo>
                  <a:cubicBezTo>
                    <a:pt x="12" y="105"/>
                    <a:pt x="4" y="103"/>
                    <a:pt x="2" y="100"/>
                  </a:cubicBezTo>
                  <a:cubicBezTo>
                    <a:pt x="0" y="96"/>
                    <a:pt x="2" y="88"/>
                    <a:pt x="11" y="85"/>
                  </a:cubicBezTo>
                  <a:cubicBezTo>
                    <a:pt x="26" y="80"/>
                    <a:pt x="162" y="7"/>
                    <a:pt x="175" y="2"/>
                  </a:cubicBezTo>
                  <a:close/>
                </a:path>
              </a:pathLst>
            </a:custGeom>
            <a:solidFill>
              <a:srgbClr val="F5918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48" name="Google Shape;348;p4"/>
            <p:cNvSpPr/>
            <p:nvPr/>
          </p:nvSpPr>
          <p:spPr>
            <a:xfrm>
              <a:off x="3709" y="2306"/>
              <a:ext cx="72" cy="52"/>
            </a:xfrm>
            <a:custGeom>
              <a:avLst/>
              <a:gdLst/>
              <a:ahLst/>
              <a:cxnLst/>
              <a:rect l="l" t="t" r="r" b="b"/>
              <a:pathLst>
                <a:path w="42" h="30" extrusionOk="0">
                  <a:moveTo>
                    <a:pt x="40" y="5"/>
                  </a:moveTo>
                  <a:cubicBezTo>
                    <a:pt x="42" y="10"/>
                    <a:pt x="25" y="24"/>
                    <a:pt x="19" y="27"/>
                  </a:cubicBezTo>
                  <a:cubicBezTo>
                    <a:pt x="12" y="30"/>
                    <a:pt x="4" y="29"/>
                    <a:pt x="2" y="24"/>
                  </a:cubicBezTo>
                  <a:cubicBezTo>
                    <a:pt x="0" y="20"/>
                    <a:pt x="3" y="13"/>
                    <a:pt x="10" y="10"/>
                  </a:cubicBezTo>
                  <a:cubicBezTo>
                    <a:pt x="17" y="6"/>
                    <a:pt x="37" y="0"/>
                    <a:pt x="4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49" name="Google Shape;349;p4"/>
            <p:cNvSpPr/>
            <p:nvPr/>
          </p:nvSpPr>
          <p:spPr>
            <a:xfrm>
              <a:off x="4000" y="2124"/>
              <a:ext cx="198" cy="119"/>
            </a:xfrm>
            <a:custGeom>
              <a:avLst/>
              <a:gdLst/>
              <a:ahLst/>
              <a:cxnLst/>
              <a:rect l="l" t="t" r="r" b="b"/>
              <a:pathLst>
                <a:path w="115" h="69" extrusionOk="0">
                  <a:moveTo>
                    <a:pt x="110" y="2"/>
                  </a:moveTo>
                  <a:cubicBezTo>
                    <a:pt x="115" y="0"/>
                    <a:pt x="33" y="53"/>
                    <a:pt x="22" y="62"/>
                  </a:cubicBezTo>
                  <a:cubicBezTo>
                    <a:pt x="14" y="69"/>
                    <a:pt x="5" y="68"/>
                    <a:pt x="3" y="64"/>
                  </a:cubicBezTo>
                  <a:cubicBezTo>
                    <a:pt x="0" y="60"/>
                    <a:pt x="3" y="51"/>
                    <a:pt x="13" y="47"/>
                  </a:cubicBezTo>
                  <a:cubicBezTo>
                    <a:pt x="30" y="41"/>
                    <a:pt x="95" y="8"/>
                    <a:pt x="110" y="2"/>
                  </a:cubicBezTo>
                  <a:close/>
                </a:path>
              </a:pathLst>
            </a:custGeom>
            <a:solidFill>
              <a:srgbClr val="EF483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50" name="Google Shape;350;p4"/>
            <p:cNvSpPr/>
            <p:nvPr/>
          </p:nvSpPr>
          <p:spPr>
            <a:xfrm>
              <a:off x="4012" y="2141"/>
              <a:ext cx="158" cy="92"/>
            </a:xfrm>
            <a:custGeom>
              <a:avLst/>
              <a:gdLst/>
              <a:ahLst/>
              <a:cxnLst/>
              <a:rect l="l" t="t" r="r" b="b"/>
              <a:pathLst>
                <a:path w="92" h="53" extrusionOk="0">
                  <a:moveTo>
                    <a:pt x="90" y="1"/>
                  </a:moveTo>
                  <a:cubicBezTo>
                    <a:pt x="92" y="0"/>
                    <a:pt x="16" y="45"/>
                    <a:pt x="11" y="49"/>
                  </a:cubicBezTo>
                  <a:cubicBezTo>
                    <a:pt x="7" y="53"/>
                    <a:pt x="2" y="52"/>
                    <a:pt x="1" y="50"/>
                  </a:cubicBezTo>
                  <a:cubicBezTo>
                    <a:pt x="0" y="48"/>
                    <a:pt x="1" y="44"/>
                    <a:pt x="6" y="42"/>
                  </a:cubicBezTo>
                  <a:cubicBezTo>
                    <a:pt x="15" y="39"/>
                    <a:pt x="82" y="3"/>
                    <a:pt x="90" y="1"/>
                  </a:cubicBezTo>
                  <a:close/>
                </a:path>
              </a:pathLst>
            </a:custGeom>
            <a:solidFill>
              <a:srgbClr val="F5918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51" name="Google Shape;351;p4"/>
            <p:cNvSpPr/>
            <p:nvPr/>
          </p:nvSpPr>
          <p:spPr>
            <a:xfrm>
              <a:off x="4009" y="2203"/>
              <a:ext cx="44" cy="32"/>
            </a:xfrm>
            <a:custGeom>
              <a:avLst/>
              <a:gdLst/>
              <a:ahLst/>
              <a:cxnLst/>
              <a:rect l="l" t="t" r="r" b="b"/>
              <a:pathLst>
                <a:path w="26" h="18" extrusionOk="0">
                  <a:moveTo>
                    <a:pt x="25" y="3"/>
                  </a:moveTo>
                  <a:cubicBezTo>
                    <a:pt x="26" y="6"/>
                    <a:pt x="16" y="14"/>
                    <a:pt x="12" y="16"/>
                  </a:cubicBezTo>
                  <a:cubicBezTo>
                    <a:pt x="8" y="18"/>
                    <a:pt x="3" y="18"/>
                    <a:pt x="2" y="15"/>
                  </a:cubicBezTo>
                  <a:cubicBezTo>
                    <a:pt x="0" y="12"/>
                    <a:pt x="3" y="8"/>
                    <a:pt x="7" y="6"/>
                  </a:cubicBezTo>
                  <a:cubicBezTo>
                    <a:pt x="11" y="4"/>
                    <a:pt x="23" y="0"/>
                    <a:pt x="2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52" name="Google Shape;352;p4"/>
            <p:cNvSpPr/>
            <p:nvPr/>
          </p:nvSpPr>
          <p:spPr>
            <a:xfrm>
              <a:off x="3757" y="2153"/>
              <a:ext cx="14" cy="12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4" y="7"/>
                  </a:moveTo>
                  <a:cubicBezTo>
                    <a:pt x="8" y="7"/>
                    <a:pt x="8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53" name="Google Shape;353;p4"/>
            <p:cNvSpPr/>
            <p:nvPr/>
          </p:nvSpPr>
          <p:spPr>
            <a:xfrm>
              <a:off x="3673" y="2179"/>
              <a:ext cx="16" cy="12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4" y="7"/>
                  </a:moveTo>
                  <a:cubicBezTo>
                    <a:pt x="9" y="7"/>
                    <a:pt x="9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54" name="Google Shape;354;p4"/>
            <p:cNvSpPr/>
            <p:nvPr/>
          </p:nvSpPr>
          <p:spPr>
            <a:xfrm>
              <a:off x="3663" y="2249"/>
              <a:ext cx="13" cy="12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4" y="7"/>
                  </a:moveTo>
                  <a:cubicBezTo>
                    <a:pt x="8" y="7"/>
                    <a:pt x="8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55" name="Google Shape;355;p4"/>
            <p:cNvSpPr/>
            <p:nvPr/>
          </p:nvSpPr>
          <p:spPr>
            <a:xfrm>
              <a:off x="3489" y="2262"/>
              <a:ext cx="15" cy="11"/>
            </a:xfrm>
            <a:custGeom>
              <a:avLst/>
              <a:gdLst/>
              <a:ahLst/>
              <a:cxnLst/>
              <a:rect l="l" t="t" r="r" b="b"/>
              <a:pathLst>
                <a:path w="9" h="6" extrusionOk="0">
                  <a:moveTo>
                    <a:pt x="4" y="6"/>
                  </a:moveTo>
                  <a:cubicBezTo>
                    <a:pt x="9" y="6"/>
                    <a:pt x="9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56" name="Google Shape;356;p4"/>
            <p:cNvSpPr/>
            <p:nvPr/>
          </p:nvSpPr>
          <p:spPr>
            <a:xfrm>
              <a:off x="3584" y="2245"/>
              <a:ext cx="15" cy="12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4" y="7"/>
                  </a:moveTo>
                  <a:cubicBezTo>
                    <a:pt x="9" y="7"/>
                    <a:pt x="9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57" name="Google Shape;357;p4"/>
            <p:cNvSpPr/>
            <p:nvPr/>
          </p:nvSpPr>
          <p:spPr>
            <a:xfrm>
              <a:off x="3603" y="2158"/>
              <a:ext cx="13" cy="12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4" y="7"/>
                  </a:moveTo>
                  <a:cubicBezTo>
                    <a:pt x="8" y="7"/>
                    <a:pt x="8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58" name="Google Shape;358;p4"/>
            <p:cNvSpPr/>
            <p:nvPr/>
          </p:nvSpPr>
          <p:spPr>
            <a:xfrm>
              <a:off x="3776" y="2245"/>
              <a:ext cx="14" cy="12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4" y="7"/>
                  </a:moveTo>
                  <a:cubicBezTo>
                    <a:pt x="8" y="7"/>
                    <a:pt x="8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59" name="Google Shape;359;p4"/>
            <p:cNvSpPr/>
            <p:nvPr/>
          </p:nvSpPr>
          <p:spPr>
            <a:xfrm>
              <a:off x="3809" y="2072"/>
              <a:ext cx="15" cy="10"/>
            </a:xfrm>
            <a:custGeom>
              <a:avLst/>
              <a:gdLst/>
              <a:ahLst/>
              <a:cxnLst/>
              <a:rect l="l" t="t" r="r" b="b"/>
              <a:pathLst>
                <a:path w="9" h="6" extrusionOk="0">
                  <a:moveTo>
                    <a:pt x="5" y="6"/>
                  </a:moveTo>
                  <a:cubicBezTo>
                    <a:pt x="9" y="6"/>
                    <a:pt x="9" y="0"/>
                    <a:pt x="5" y="0"/>
                  </a:cubicBezTo>
                  <a:cubicBezTo>
                    <a:pt x="0" y="0"/>
                    <a:pt x="0" y="6"/>
                    <a:pt x="5" y="6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60" name="Google Shape;360;p4"/>
            <p:cNvSpPr/>
            <p:nvPr/>
          </p:nvSpPr>
          <p:spPr>
            <a:xfrm>
              <a:off x="3749" y="1999"/>
              <a:ext cx="15" cy="12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5" y="7"/>
                  </a:moveTo>
                  <a:cubicBezTo>
                    <a:pt x="9" y="7"/>
                    <a:pt x="9" y="0"/>
                    <a:pt x="5" y="0"/>
                  </a:cubicBezTo>
                  <a:cubicBezTo>
                    <a:pt x="0" y="0"/>
                    <a:pt x="0" y="7"/>
                    <a:pt x="5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61" name="Google Shape;361;p4"/>
            <p:cNvSpPr/>
            <p:nvPr/>
          </p:nvSpPr>
          <p:spPr>
            <a:xfrm>
              <a:off x="3720" y="2099"/>
              <a:ext cx="15" cy="12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5" y="7"/>
                  </a:moveTo>
                  <a:cubicBezTo>
                    <a:pt x="9" y="7"/>
                    <a:pt x="9" y="0"/>
                    <a:pt x="5" y="0"/>
                  </a:cubicBezTo>
                  <a:cubicBezTo>
                    <a:pt x="0" y="0"/>
                    <a:pt x="0" y="7"/>
                    <a:pt x="5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62" name="Google Shape;362;p4"/>
            <p:cNvSpPr/>
            <p:nvPr/>
          </p:nvSpPr>
          <p:spPr>
            <a:xfrm>
              <a:off x="3570" y="2026"/>
              <a:ext cx="15" cy="11"/>
            </a:xfrm>
            <a:custGeom>
              <a:avLst/>
              <a:gdLst/>
              <a:ahLst/>
              <a:cxnLst/>
              <a:rect l="l" t="t" r="r" b="b"/>
              <a:pathLst>
                <a:path w="9" h="6" extrusionOk="0">
                  <a:moveTo>
                    <a:pt x="5" y="6"/>
                  </a:moveTo>
                  <a:cubicBezTo>
                    <a:pt x="9" y="6"/>
                    <a:pt x="9" y="0"/>
                    <a:pt x="5" y="0"/>
                  </a:cubicBezTo>
                  <a:cubicBezTo>
                    <a:pt x="0" y="0"/>
                    <a:pt x="0" y="6"/>
                    <a:pt x="5" y="6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63" name="Google Shape;363;p4"/>
            <p:cNvSpPr/>
            <p:nvPr/>
          </p:nvSpPr>
          <p:spPr>
            <a:xfrm>
              <a:off x="3632" y="2066"/>
              <a:ext cx="14" cy="11"/>
            </a:xfrm>
            <a:custGeom>
              <a:avLst/>
              <a:gdLst/>
              <a:ahLst/>
              <a:cxnLst/>
              <a:rect l="l" t="t" r="r" b="b"/>
              <a:pathLst>
                <a:path w="8" h="6" extrusionOk="0">
                  <a:moveTo>
                    <a:pt x="4" y="6"/>
                  </a:moveTo>
                  <a:cubicBezTo>
                    <a:pt x="8" y="6"/>
                    <a:pt x="8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64" name="Google Shape;364;p4"/>
            <p:cNvSpPr/>
            <p:nvPr/>
          </p:nvSpPr>
          <p:spPr>
            <a:xfrm>
              <a:off x="3864" y="1957"/>
              <a:ext cx="16" cy="12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5" y="7"/>
                  </a:moveTo>
                  <a:cubicBezTo>
                    <a:pt x="9" y="7"/>
                    <a:pt x="9" y="0"/>
                    <a:pt x="5" y="0"/>
                  </a:cubicBezTo>
                  <a:cubicBezTo>
                    <a:pt x="0" y="0"/>
                    <a:pt x="0" y="7"/>
                    <a:pt x="5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65" name="Google Shape;365;p4"/>
            <p:cNvSpPr/>
            <p:nvPr/>
          </p:nvSpPr>
          <p:spPr>
            <a:xfrm>
              <a:off x="3849" y="2047"/>
              <a:ext cx="15" cy="11"/>
            </a:xfrm>
            <a:custGeom>
              <a:avLst/>
              <a:gdLst/>
              <a:ahLst/>
              <a:cxnLst/>
              <a:rect l="l" t="t" r="r" b="b"/>
              <a:pathLst>
                <a:path w="9" h="6" extrusionOk="0">
                  <a:moveTo>
                    <a:pt x="5" y="6"/>
                  </a:moveTo>
                  <a:cubicBezTo>
                    <a:pt x="9" y="6"/>
                    <a:pt x="9" y="0"/>
                    <a:pt x="5" y="0"/>
                  </a:cubicBezTo>
                  <a:cubicBezTo>
                    <a:pt x="0" y="0"/>
                    <a:pt x="0" y="6"/>
                    <a:pt x="5" y="6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66" name="Google Shape;366;p4"/>
            <p:cNvSpPr/>
            <p:nvPr/>
          </p:nvSpPr>
          <p:spPr>
            <a:xfrm>
              <a:off x="3972" y="2047"/>
              <a:ext cx="16" cy="11"/>
            </a:xfrm>
            <a:custGeom>
              <a:avLst/>
              <a:gdLst/>
              <a:ahLst/>
              <a:cxnLst/>
              <a:rect l="l" t="t" r="r" b="b"/>
              <a:pathLst>
                <a:path w="9" h="6" extrusionOk="0">
                  <a:moveTo>
                    <a:pt x="4" y="6"/>
                  </a:moveTo>
                  <a:cubicBezTo>
                    <a:pt x="9" y="6"/>
                    <a:pt x="9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67" name="Google Shape;367;p4"/>
            <p:cNvSpPr/>
            <p:nvPr/>
          </p:nvSpPr>
          <p:spPr>
            <a:xfrm>
              <a:off x="3936" y="1988"/>
              <a:ext cx="14" cy="12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4" y="7"/>
                  </a:moveTo>
                  <a:cubicBezTo>
                    <a:pt x="8" y="7"/>
                    <a:pt x="8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68" name="Google Shape;368;p4"/>
            <p:cNvSpPr/>
            <p:nvPr/>
          </p:nvSpPr>
          <p:spPr>
            <a:xfrm>
              <a:off x="3976" y="2139"/>
              <a:ext cx="14" cy="12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4" y="7"/>
                  </a:moveTo>
                  <a:cubicBezTo>
                    <a:pt x="8" y="7"/>
                    <a:pt x="8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69" name="Google Shape;369;p4"/>
            <p:cNvSpPr/>
            <p:nvPr/>
          </p:nvSpPr>
          <p:spPr>
            <a:xfrm>
              <a:off x="4081" y="2089"/>
              <a:ext cx="14" cy="12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4" y="7"/>
                  </a:moveTo>
                  <a:cubicBezTo>
                    <a:pt x="8" y="7"/>
                    <a:pt x="8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70" name="Google Shape;370;p4"/>
            <p:cNvSpPr/>
            <p:nvPr/>
          </p:nvSpPr>
          <p:spPr>
            <a:xfrm>
              <a:off x="3904" y="2084"/>
              <a:ext cx="15" cy="12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5" y="7"/>
                  </a:moveTo>
                  <a:cubicBezTo>
                    <a:pt x="9" y="7"/>
                    <a:pt x="9" y="0"/>
                    <a:pt x="5" y="0"/>
                  </a:cubicBezTo>
                  <a:cubicBezTo>
                    <a:pt x="0" y="0"/>
                    <a:pt x="0" y="7"/>
                    <a:pt x="5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71" name="Google Shape;371;p4"/>
            <p:cNvSpPr/>
            <p:nvPr/>
          </p:nvSpPr>
          <p:spPr>
            <a:xfrm>
              <a:off x="3847" y="2219"/>
              <a:ext cx="14" cy="12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4" y="7"/>
                  </a:moveTo>
                  <a:cubicBezTo>
                    <a:pt x="8" y="7"/>
                    <a:pt x="8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72" name="Google Shape;372;p4"/>
            <p:cNvSpPr/>
            <p:nvPr/>
          </p:nvSpPr>
          <p:spPr>
            <a:xfrm>
              <a:off x="3971" y="2257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8" h="6" extrusionOk="0">
                  <a:moveTo>
                    <a:pt x="4" y="6"/>
                  </a:moveTo>
                  <a:cubicBezTo>
                    <a:pt x="8" y="6"/>
                    <a:pt x="8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73" name="Google Shape;373;p4"/>
            <p:cNvSpPr/>
            <p:nvPr/>
          </p:nvSpPr>
          <p:spPr>
            <a:xfrm>
              <a:off x="4036" y="2009"/>
              <a:ext cx="14" cy="12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4" y="7"/>
                  </a:moveTo>
                  <a:cubicBezTo>
                    <a:pt x="8" y="7"/>
                    <a:pt x="8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</p:grpSp>
      <p:grpSp>
        <p:nvGrpSpPr>
          <p:cNvPr id="374" name="Google Shape;374;p4"/>
          <p:cNvGrpSpPr/>
          <p:nvPr/>
        </p:nvGrpSpPr>
        <p:grpSpPr>
          <a:xfrm>
            <a:off x="2089783" y="1027137"/>
            <a:ext cx="935042" cy="734420"/>
            <a:chOff x="3566" y="1955"/>
            <a:chExt cx="522" cy="410"/>
          </a:xfrm>
        </p:grpSpPr>
        <p:sp>
          <p:nvSpPr>
            <p:cNvPr id="375" name="Google Shape;375;p4"/>
            <p:cNvSpPr/>
            <p:nvPr/>
          </p:nvSpPr>
          <p:spPr>
            <a:xfrm>
              <a:off x="3599" y="1960"/>
              <a:ext cx="482" cy="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76" name="Google Shape;376;p4"/>
            <p:cNvSpPr/>
            <p:nvPr/>
          </p:nvSpPr>
          <p:spPr>
            <a:xfrm>
              <a:off x="3566" y="1972"/>
              <a:ext cx="484" cy="338"/>
            </a:xfrm>
            <a:custGeom>
              <a:avLst/>
              <a:gdLst/>
              <a:ahLst/>
              <a:cxnLst/>
              <a:rect l="l" t="t" r="r" b="b"/>
              <a:pathLst>
                <a:path w="280" h="195" extrusionOk="0">
                  <a:moveTo>
                    <a:pt x="93" y="193"/>
                  </a:moveTo>
                  <a:cubicBezTo>
                    <a:pt x="117" y="191"/>
                    <a:pt x="113" y="186"/>
                    <a:pt x="139" y="168"/>
                  </a:cubicBezTo>
                  <a:cubicBezTo>
                    <a:pt x="165" y="149"/>
                    <a:pt x="166" y="170"/>
                    <a:pt x="189" y="157"/>
                  </a:cubicBezTo>
                  <a:cubicBezTo>
                    <a:pt x="213" y="144"/>
                    <a:pt x="212" y="134"/>
                    <a:pt x="215" y="114"/>
                  </a:cubicBezTo>
                  <a:cubicBezTo>
                    <a:pt x="218" y="93"/>
                    <a:pt x="228" y="82"/>
                    <a:pt x="238" y="77"/>
                  </a:cubicBezTo>
                  <a:cubicBezTo>
                    <a:pt x="275" y="58"/>
                    <a:pt x="271" y="65"/>
                    <a:pt x="280" y="25"/>
                  </a:cubicBezTo>
                  <a:cubicBezTo>
                    <a:pt x="256" y="0"/>
                    <a:pt x="216" y="38"/>
                    <a:pt x="155" y="81"/>
                  </a:cubicBezTo>
                  <a:cubicBezTo>
                    <a:pt x="143" y="90"/>
                    <a:pt x="90" y="93"/>
                    <a:pt x="78" y="100"/>
                  </a:cubicBezTo>
                  <a:cubicBezTo>
                    <a:pt x="21" y="130"/>
                    <a:pt x="0" y="151"/>
                    <a:pt x="38" y="191"/>
                  </a:cubicBezTo>
                  <a:cubicBezTo>
                    <a:pt x="39" y="192"/>
                    <a:pt x="41" y="193"/>
                    <a:pt x="42" y="195"/>
                  </a:cubicBezTo>
                  <a:cubicBezTo>
                    <a:pt x="61" y="191"/>
                    <a:pt x="69" y="194"/>
                    <a:pt x="93" y="193"/>
                  </a:cubicBezTo>
                  <a:close/>
                </a:path>
              </a:pathLst>
            </a:custGeom>
            <a:solidFill>
              <a:srgbClr val="CDD4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77" name="Google Shape;377;p4"/>
            <p:cNvSpPr/>
            <p:nvPr/>
          </p:nvSpPr>
          <p:spPr>
            <a:xfrm>
              <a:off x="3639" y="2015"/>
              <a:ext cx="449" cy="350"/>
            </a:xfrm>
            <a:custGeom>
              <a:avLst/>
              <a:gdLst/>
              <a:ahLst/>
              <a:cxnLst/>
              <a:rect l="l" t="t" r="r" b="b"/>
              <a:pathLst>
                <a:path w="260" h="202" extrusionOk="0">
                  <a:moveTo>
                    <a:pt x="254" y="38"/>
                  </a:moveTo>
                  <a:cubicBezTo>
                    <a:pt x="254" y="38"/>
                    <a:pt x="254" y="38"/>
                    <a:pt x="254" y="38"/>
                  </a:cubicBezTo>
                  <a:cubicBezTo>
                    <a:pt x="253" y="29"/>
                    <a:pt x="250" y="20"/>
                    <a:pt x="245" y="11"/>
                  </a:cubicBezTo>
                  <a:cubicBezTo>
                    <a:pt x="243" y="7"/>
                    <a:pt x="241" y="3"/>
                    <a:pt x="238" y="0"/>
                  </a:cubicBezTo>
                  <a:cubicBezTo>
                    <a:pt x="229" y="40"/>
                    <a:pt x="233" y="33"/>
                    <a:pt x="196" y="52"/>
                  </a:cubicBezTo>
                  <a:cubicBezTo>
                    <a:pt x="186" y="57"/>
                    <a:pt x="176" y="68"/>
                    <a:pt x="173" y="89"/>
                  </a:cubicBezTo>
                  <a:cubicBezTo>
                    <a:pt x="170" y="109"/>
                    <a:pt x="171" y="119"/>
                    <a:pt x="147" y="132"/>
                  </a:cubicBezTo>
                  <a:cubicBezTo>
                    <a:pt x="124" y="145"/>
                    <a:pt x="123" y="124"/>
                    <a:pt x="97" y="143"/>
                  </a:cubicBezTo>
                  <a:cubicBezTo>
                    <a:pt x="71" y="161"/>
                    <a:pt x="75" y="166"/>
                    <a:pt x="51" y="168"/>
                  </a:cubicBezTo>
                  <a:cubicBezTo>
                    <a:pt x="27" y="169"/>
                    <a:pt x="19" y="166"/>
                    <a:pt x="0" y="170"/>
                  </a:cubicBezTo>
                  <a:cubicBezTo>
                    <a:pt x="17" y="186"/>
                    <a:pt x="35" y="194"/>
                    <a:pt x="54" y="197"/>
                  </a:cubicBezTo>
                  <a:cubicBezTo>
                    <a:pt x="95" y="202"/>
                    <a:pt x="139" y="179"/>
                    <a:pt x="185" y="146"/>
                  </a:cubicBezTo>
                  <a:cubicBezTo>
                    <a:pt x="238" y="108"/>
                    <a:pt x="260" y="73"/>
                    <a:pt x="254" y="38"/>
                  </a:cubicBezTo>
                  <a:close/>
                </a:path>
              </a:pathLst>
            </a:custGeom>
            <a:solidFill>
              <a:srgbClr val="ABB7B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78" name="Google Shape;378;p4"/>
            <p:cNvSpPr/>
            <p:nvPr/>
          </p:nvSpPr>
          <p:spPr>
            <a:xfrm>
              <a:off x="3602" y="2126"/>
              <a:ext cx="187" cy="113"/>
            </a:xfrm>
            <a:custGeom>
              <a:avLst/>
              <a:gdLst/>
              <a:ahLst/>
              <a:cxnLst/>
              <a:rect l="l" t="t" r="r" b="b"/>
              <a:pathLst>
                <a:path w="108" h="65" extrusionOk="0">
                  <a:moveTo>
                    <a:pt x="0" y="55"/>
                  </a:moveTo>
                  <a:cubicBezTo>
                    <a:pt x="0" y="55"/>
                    <a:pt x="12" y="65"/>
                    <a:pt x="29" y="58"/>
                  </a:cubicBezTo>
                  <a:cubicBezTo>
                    <a:pt x="45" y="51"/>
                    <a:pt x="43" y="51"/>
                    <a:pt x="55" y="38"/>
                  </a:cubicBezTo>
                  <a:cubicBezTo>
                    <a:pt x="68" y="26"/>
                    <a:pt x="73" y="19"/>
                    <a:pt x="89" y="15"/>
                  </a:cubicBezTo>
                  <a:cubicBezTo>
                    <a:pt x="104" y="12"/>
                    <a:pt x="108" y="0"/>
                    <a:pt x="108" y="0"/>
                  </a:cubicBezTo>
                  <a:cubicBezTo>
                    <a:pt x="108" y="0"/>
                    <a:pt x="62" y="8"/>
                    <a:pt x="61" y="9"/>
                  </a:cubicBezTo>
                  <a:cubicBezTo>
                    <a:pt x="61" y="9"/>
                    <a:pt x="56" y="11"/>
                    <a:pt x="54" y="12"/>
                  </a:cubicBezTo>
                  <a:cubicBezTo>
                    <a:pt x="54" y="12"/>
                    <a:pt x="25" y="28"/>
                    <a:pt x="20" y="33"/>
                  </a:cubicBezTo>
                  <a:cubicBezTo>
                    <a:pt x="20" y="33"/>
                    <a:pt x="4" y="45"/>
                    <a:pt x="0" y="55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79" name="Google Shape;379;p4"/>
            <p:cNvSpPr/>
            <p:nvPr/>
          </p:nvSpPr>
          <p:spPr>
            <a:xfrm>
              <a:off x="3729" y="2081"/>
              <a:ext cx="359" cy="284"/>
            </a:xfrm>
            <a:custGeom>
              <a:avLst/>
              <a:gdLst/>
              <a:ahLst/>
              <a:cxnLst/>
              <a:rect l="l" t="t" r="r" b="b"/>
              <a:pathLst>
                <a:path w="208" h="164" extrusionOk="0">
                  <a:moveTo>
                    <a:pt x="133" y="108"/>
                  </a:moveTo>
                  <a:cubicBezTo>
                    <a:pt x="87" y="141"/>
                    <a:pt x="43" y="164"/>
                    <a:pt x="2" y="159"/>
                  </a:cubicBezTo>
                  <a:cubicBezTo>
                    <a:pt x="0" y="154"/>
                    <a:pt x="2" y="149"/>
                    <a:pt x="9" y="147"/>
                  </a:cubicBezTo>
                  <a:cubicBezTo>
                    <a:pt x="24" y="141"/>
                    <a:pt x="14" y="140"/>
                    <a:pt x="35" y="142"/>
                  </a:cubicBezTo>
                  <a:cubicBezTo>
                    <a:pt x="57" y="143"/>
                    <a:pt x="65" y="135"/>
                    <a:pt x="78" y="126"/>
                  </a:cubicBezTo>
                  <a:cubicBezTo>
                    <a:pt x="91" y="116"/>
                    <a:pt x="98" y="112"/>
                    <a:pt x="114" y="100"/>
                  </a:cubicBezTo>
                  <a:cubicBezTo>
                    <a:pt x="131" y="87"/>
                    <a:pt x="122" y="68"/>
                    <a:pt x="130" y="56"/>
                  </a:cubicBezTo>
                  <a:cubicBezTo>
                    <a:pt x="138" y="44"/>
                    <a:pt x="154" y="24"/>
                    <a:pt x="168" y="24"/>
                  </a:cubicBezTo>
                  <a:cubicBezTo>
                    <a:pt x="182" y="25"/>
                    <a:pt x="202" y="0"/>
                    <a:pt x="202" y="0"/>
                  </a:cubicBezTo>
                  <a:cubicBezTo>
                    <a:pt x="208" y="35"/>
                    <a:pt x="186" y="70"/>
                    <a:pt x="133" y="108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80" name="Google Shape;380;p4"/>
            <p:cNvSpPr/>
            <p:nvPr/>
          </p:nvSpPr>
          <p:spPr>
            <a:xfrm>
              <a:off x="3727" y="2227"/>
              <a:ext cx="40" cy="36"/>
            </a:xfrm>
            <a:prstGeom prst="ellipse">
              <a:avLst/>
            </a:pr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81" name="Google Shape;381;p4"/>
            <p:cNvSpPr/>
            <p:nvPr/>
          </p:nvSpPr>
          <p:spPr>
            <a:xfrm>
              <a:off x="3869" y="2121"/>
              <a:ext cx="65" cy="49"/>
            </a:xfrm>
            <a:custGeom>
              <a:avLst/>
              <a:gdLst/>
              <a:ahLst/>
              <a:cxnLst/>
              <a:rect l="l" t="t" r="r" b="b"/>
              <a:pathLst>
                <a:path w="38" h="28" extrusionOk="0">
                  <a:moveTo>
                    <a:pt x="38" y="8"/>
                  </a:moveTo>
                  <a:cubicBezTo>
                    <a:pt x="38" y="15"/>
                    <a:pt x="24" y="28"/>
                    <a:pt x="14" y="28"/>
                  </a:cubicBezTo>
                  <a:cubicBezTo>
                    <a:pt x="3" y="28"/>
                    <a:pt x="0" y="22"/>
                    <a:pt x="0" y="14"/>
                  </a:cubicBezTo>
                  <a:cubicBezTo>
                    <a:pt x="0" y="6"/>
                    <a:pt x="3" y="4"/>
                    <a:pt x="14" y="4"/>
                  </a:cubicBezTo>
                  <a:cubicBezTo>
                    <a:pt x="25" y="4"/>
                    <a:pt x="38" y="0"/>
                    <a:pt x="38" y="8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82" name="Google Shape;382;p4"/>
            <p:cNvSpPr/>
            <p:nvPr/>
          </p:nvSpPr>
          <p:spPr>
            <a:xfrm>
              <a:off x="3829" y="2208"/>
              <a:ext cx="17" cy="31"/>
            </a:xfrm>
            <a:prstGeom prst="ellipse">
              <a:avLst/>
            </a:pr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83" name="Google Shape;383;p4"/>
            <p:cNvSpPr/>
            <p:nvPr/>
          </p:nvSpPr>
          <p:spPr>
            <a:xfrm>
              <a:off x="3661" y="1976"/>
              <a:ext cx="83" cy="147"/>
            </a:xfrm>
            <a:custGeom>
              <a:avLst/>
              <a:gdLst/>
              <a:ahLst/>
              <a:cxnLst/>
              <a:rect l="l" t="t" r="r" b="b"/>
              <a:pathLst>
                <a:path w="48" h="85" extrusionOk="0">
                  <a:moveTo>
                    <a:pt x="19" y="10"/>
                  </a:moveTo>
                  <a:cubicBezTo>
                    <a:pt x="14" y="15"/>
                    <a:pt x="15" y="15"/>
                    <a:pt x="13" y="24"/>
                  </a:cubicBezTo>
                  <a:cubicBezTo>
                    <a:pt x="10" y="34"/>
                    <a:pt x="6" y="29"/>
                    <a:pt x="3" y="36"/>
                  </a:cubicBezTo>
                  <a:cubicBezTo>
                    <a:pt x="0" y="43"/>
                    <a:pt x="2" y="46"/>
                    <a:pt x="5" y="51"/>
                  </a:cubicBezTo>
                  <a:cubicBezTo>
                    <a:pt x="8" y="56"/>
                    <a:pt x="8" y="61"/>
                    <a:pt x="6" y="64"/>
                  </a:cubicBezTo>
                  <a:cubicBezTo>
                    <a:pt x="1" y="75"/>
                    <a:pt x="1" y="73"/>
                    <a:pt x="6" y="83"/>
                  </a:cubicBezTo>
                  <a:cubicBezTo>
                    <a:pt x="16" y="85"/>
                    <a:pt x="18" y="69"/>
                    <a:pt x="25" y="48"/>
                  </a:cubicBezTo>
                  <a:cubicBezTo>
                    <a:pt x="26" y="43"/>
                    <a:pt x="38" y="33"/>
                    <a:pt x="40" y="29"/>
                  </a:cubicBezTo>
                  <a:cubicBezTo>
                    <a:pt x="47" y="12"/>
                    <a:pt x="48" y="3"/>
                    <a:pt x="32" y="1"/>
                  </a:cubicBezTo>
                  <a:cubicBezTo>
                    <a:pt x="32" y="1"/>
                    <a:pt x="31" y="0"/>
                    <a:pt x="31" y="0"/>
                  </a:cubicBezTo>
                  <a:cubicBezTo>
                    <a:pt x="27" y="5"/>
                    <a:pt x="24" y="6"/>
                    <a:pt x="19" y="10"/>
                  </a:cubicBezTo>
                  <a:close/>
                </a:path>
              </a:pathLst>
            </a:custGeom>
            <a:solidFill>
              <a:srgbClr val="CDD4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84" name="Google Shape;384;p4"/>
            <p:cNvSpPr/>
            <p:nvPr/>
          </p:nvSpPr>
          <p:spPr>
            <a:xfrm>
              <a:off x="3637" y="1976"/>
              <a:ext cx="78" cy="143"/>
            </a:xfrm>
            <a:custGeom>
              <a:avLst/>
              <a:gdLst/>
              <a:ahLst/>
              <a:cxnLst/>
              <a:rect l="l" t="t" r="r" b="b"/>
              <a:pathLst>
                <a:path w="45" h="83" extrusionOk="0">
                  <a:moveTo>
                    <a:pt x="9" y="78"/>
                  </a:moveTo>
                  <a:cubicBezTo>
                    <a:pt x="9" y="78"/>
                    <a:pt x="9" y="78"/>
                    <a:pt x="9" y="78"/>
                  </a:cubicBezTo>
                  <a:cubicBezTo>
                    <a:pt x="11" y="80"/>
                    <a:pt x="13" y="81"/>
                    <a:pt x="16" y="82"/>
                  </a:cubicBezTo>
                  <a:cubicBezTo>
                    <a:pt x="18" y="83"/>
                    <a:pt x="19" y="83"/>
                    <a:pt x="20" y="83"/>
                  </a:cubicBezTo>
                  <a:cubicBezTo>
                    <a:pt x="15" y="73"/>
                    <a:pt x="15" y="75"/>
                    <a:pt x="20" y="64"/>
                  </a:cubicBezTo>
                  <a:cubicBezTo>
                    <a:pt x="22" y="61"/>
                    <a:pt x="22" y="56"/>
                    <a:pt x="19" y="51"/>
                  </a:cubicBezTo>
                  <a:cubicBezTo>
                    <a:pt x="16" y="46"/>
                    <a:pt x="14" y="43"/>
                    <a:pt x="17" y="36"/>
                  </a:cubicBezTo>
                  <a:cubicBezTo>
                    <a:pt x="20" y="29"/>
                    <a:pt x="24" y="34"/>
                    <a:pt x="27" y="24"/>
                  </a:cubicBezTo>
                  <a:cubicBezTo>
                    <a:pt x="29" y="15"/>
                    <a:pt x="28" y="15"/>
                    <a:pt x="33" y="10"/>
                  </a:cubicBezTo>
                  <a:cubicBezTo>
                    <a:pt x="38" y="6"/>
                    <a:pt x="41" y="5"/>
                    <a:pt x="45" y="0"/>
                  </a:cubicBezTo>
                  <a:cubicBezTo>
                    <a:pt x="38" y="0"/>
                    <a:pt x="32" y="1"/>
                    <a:pt x="27" y="4"/>
                  </a:cubicBezTo>
                  <a:cubicBezTo>
                    <a:pt x="16" y="10"/>
                    <a:pt x="10" y="24"/>
                    <a:pt x="6" y="40"/>
                  </a:cubicBezTo>
                  <a:cubicBezTo>
                    <a:pt x="0" y="58"/>
                    <a:pt x="2" y="70"/>
                    <a:pt x="9" y="78"/>
                  </a:cubicBezTo>
                  <a:close/>
                </a:path>
              </a:pathLst>
            </a:custGeom>
            <a:solidFill>
              <a:srgbClr val="ABB7B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85" name="Google Shape;385;p4"/>
            <p:cNvSpPr/>
            <p:nvPr/>
          </p:nvSpPr>
          <p:spPr>
            <a:xfrm>
              <a:off x="3710" y="1989"/>
              <a:ext cx="31" cy="58"/>
            </a:xfrm>
            <a:custGeom>
              <a:avLst/>
              <a:gdLst/>
              <a:ahLst/>
              <a:cxnLst/>
              <a:rect l="l" t="t" r="r" b="b"/>
              <a:pathLst>
                <a:path w="18" h="33" extrusionOk="0">
                  <a:moveTo>
                    <a:pt x="17" y="0"/>
                  </a:moveTo>
                  <a:cubicBezTo>
                    <a:pt x="17" y="0"/>
                    <a:pt x="12" y="0"/>
                    <a:pt x="9" y="5"/>
                  </a:cubicBezTo>
                  <a:cubicBezTo>
                    <a:pt x="7" y="10"/>
                    <a:pt x="7" y="9"/>
                    <a:pt x="7" y="14"/>
                  </a:cubicBezTo>
                  <a:cubicBezTo>
                    <a:pt x="6" y="20"/>
                    <a:pt x="6" y="22"/>
                    <a:pt x="3" y="26"/>
                  </a:cubicBezTo>
                  <a:cubicBezTo>
                    <a:pt x="0" y="30"/>
                    <a:pt x="1" y="33"/>
                    <a:pt x="1" y="33"/>
                  </a:cubicBezTo>
                  <a:cubicBezTo>
                    <a:pt x="1" y="33"/>
                    <a:pt x="11" y="23"/>
                    <a:pt x="11" y="22"/>
                  </a:cubicBezTo>
                  <a:cubicBezTo>
                    <a:pt x="11" y="22"/>
                    <a:pt x="12" y="21"/>
                    <a:pt x="12" y="20"/>
                  </a:cubicBezTo>
                  <a:cubicBezTo>
                    <a:pt x="12" y="20"/>
                    <a:pt x="16" y="11"/>
                    <a:pt x="16" y="9"/>
                  </a:cubicBezTo>
                  <a:cubicBezTo>
                    <a:pt x="16" y="9"/>
                    <a:pt x="18" y="4"/>
                    <a:pt x="17" y="0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86" name="Google Shape;386;p4"/>
            <p:cNvSpPr/>
            <p:nvPr/>
          </p:nvSpPr>
          <p:spPr>
            <a:xfrm>
              <a:off x="3637" y="1983"/>
              <a:ext cx="50" cy="128"/>
            </a:xfrm>
            <a:custGeom>
              <a:avLst/>
              <a:gdLst/>
              <a:ahLst/>
              <a:cxnLst/>
              <a:rect l="l" t="t" r="r" b="b"/>
              <a:pathLst>
                <a:path w="29" h="74" extrusionOk="0">
                  <a:moveTo>
                    <a:pt x="6" y="36"/>
                  </a:moveTo>
                  <a:cubicBezTo>
                    <a:pt x="10" y="20"/>
                    <a:pt x="16" y="6"/>
                    <a:pt x="27" y="0"/>
                  </a:cubicBezTo>
                  <a:cubicBezTo>
                    <a:pt x="28" y="1"/>
                    <a:pt x="29" y="2"/>
                    <a:pt x="27" y="4"/>
                  </a:cubicBezTo>
                  <a:cubicBezTo>
                    <a:pt x="25" y="8"/>
                    <a:pt x="28" y="6"/>
                    <a:pt x="22" y="10"/>
                  </a:cubicBezTo>
                  <a:cubicBezTo>
                    <a:pt x="17" y="14"/>
                    <a:pt x="17" y="17"/>
                    <a:pt x="15" y="22"/>
                  </a:cubicBezTo>
                  <a:cubicBezTo>
                    <a:pt x="14" y="26"/>
                    <a:pt x="13" y="28"/>
                    <a:pt x="11" y="34"/>
                  </a:cubicBezTo>
                  <a:cubicBezTo>
                    <a:pt x="10" y="40"/>
                    <a:pt x="16" y="43"/>
                    <a:pt x="16" y="47"/>
                  </a:cubicBezTo>
                  <a:cubicBezTo>
                    <a:pt x="16" y="52"/>
                    <a:pt x="16" y="59"/>
                    <a:pt x="13" y="62"/>
                  </a:cubicBezTo>
                  <a:cubicBezTo>
                    <a:pt x="9" y="64"/>
                    <a:pt x="9" y="73"/>
                    <a:pt x="9" y="74"/>
                  </a:cubicBezTo>
                  <a:cubicBezTo>
                    <a:pt x="2" y="66"/>
                    <a:pt x="0" y="54"/>
                    <a:pt x="6" y="36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87" name="Google Shape;387;p4"/>
            <p:cNvSpPr/>
            <p:nvPr/>
          </p:nvSpPr>
          <p:spPr>
            <a:xfrm>
              <a:off x="3692" y="2003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3" y="6"/>
                  </a:moveTo>
                  <a:cubicBezTo>
                    <a:pt x="2" y="4"/>
                    <a:pt x="0" y="4"/>
                    <a:pt x="3" y="2"/>
                  </a:cubicBezTo>
                  <a:cubicBezTo>
                    <a:pt x="6" y="0"/>
                    <a:pt x="6" y="1"/>
                    <a:pt x="7" y="3"/>
                  </a:cubicBezTo>
                  <a:cubicBezTo>
                    <a:pt x="8" y="4"/>
                    <a:pt x="9" y="5"/>
                    <a:pt x="7" y="7"/>
                  </a:cubicBezTo>
                  <a:cubicBezTo>
                    <a:pt x="4" y="9"/>
                    <a:pt x="4" y="7"/>
                    <a:pt x="3" y="6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88" name="Google Shape;388;p4"/>
            <p:cNvSpPr/>
            <p:nvPr/>
          </p:nvSpPr>
          <p:spPr>
            <a:xfrm>
              <a:off x="3675" y="2052"/>
              <a:ext cx="17" cy="22"/>
            </a:xfrm>
            <a:custGeom>
              <a:avLst/>
              <a:gdLst/>
              <a:ahLst/>
              <a:cxnLst/>
              <a:rect l="l" t="t" r="r" b="b"/>
              <a:pathLst>
                <a:path w="10" h="13" extrusionOk="0">
                  <a:moveTo>
                    <a:pt x="1" y="11"/>
                  </a:moveTo>
                  <a:cubicBezTo>
                    <a:pt x="0" y="9"/>
                    <a:pt x="1" y="4"/>
                    <a:pt x="3" y="2"/>
                  </a:cubicBezTo>
                  <a:cubicBezTo>
                    <a:pt x="6" y="0"/>
                    <a:pt x="7" y="1"/>
                    <a:pt x="9" y="3"/>
                  </a:cubicBezTo>
                  <a:cubicBezTo>
                    <a:pt x="10" y="5"/>
                    <a:pt x="10" y="6"/>
                    <a:pt x="7" y="8"/>
                  </a:cubicBezTo>
                  <a:cubicBezTo>
                    <a:pt x="5" y="10"/>
                    <a:pt x="3" y="13"/>
                    <a:pt x="1" y="11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89" name="Google Shape;389;p4"/>
            <p:cNvSpPr/>
            <p:nvPr/>
          </p:nvSpPr>
          <p:spPr>
            <a:xfrm>
              <a:off x="3680" y="2028"/>
              <a:ext cx="9" cy="10"/>
            </a:xfrm>
            <a:custGeom>
              <a:avLst/>
              <a:gdLst/>
              <a:ahLst/>
              <a:cxnLst/>
              <a:rect l="l" t="t" r="r" b="b"/>
              <a:pathLst>
                <a:path w="5" h="6" extrusionOk="0">
                  <a:moveTo>
                    <a:pt x="0" y="4"/>
                  </a:moveTo>
                  <a:cubicBezTo>
                    <a:pt x="0" y="3"/>
                    <a:pt x="0" y="1"/>
                    <a:pt x="0" y="1"/>
                  </a:cubicBezTo>
                  <a:cubicBezTo>
                    <a:pt x="1" y="0"/>
                    <a:pt x="2" y="1"/>
                    <a:pt x="2" y="2"/>
                  </a:cubicBezTo>
                  <a:cubicBezTo>
                    <a:pt x="3" y="4"/>
                    <a:pt x="5" y="4"/>
                    <a:pt x="4" y="5"/>
                  </a:cubicBezTo>
                  <a:cubicBezTo>
                    <a:pt x="3" y="6"/>
                    <a:pt x="1" y="5"/>
                    <a:pt x="0" y="4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90" name="Google Shape;390;p4"/>
            <p:cNvSpPr/>
            <p:nvPr/>
          </p:nvSpPr>
          <p:spPr>
            <a:xfrm>
              <a:off x="3758" y="1979"/>
              <a:ext cx="185" cy="118"/>
            </a:xfrm>
            <a:custGeom>
              <a:avLst/>
              <a:gdLst/>
              <a:ahLst/>
              <a:cxnLst/>
              <a:rect l="l" t="t" r="r" b="b"/>
              <a:pathLst>
                <a:path w="107" h="68" extrusionOk="0">
                  <a:moveTo>
                    <a:pt x="73" y="0"/>
                  </a:moveTo>
                  <a:cubicBezTo>
                    <a:pt x="64" y="0"/>
                    <a:pt x="65" y="2"/>
                    <a:pt x="55" y="8"/>
                  </a:cubicBezTo>
                  <a:cubicBezTo>
                    <a:pt x="45" y="15"/>
                    <a:pt x="45" y="7"/>
                    <a:pt x="36" y="11"/>
                  </a:cubicBezTo>
                  <a:cubicBezTo>
                    <a:pt x="27" y="15"/>
                    <a:pt x="27" y="19"/>
                    <a:pt x="26" y="27"/>
                  </a:cubicBezTo>
                  <a:cubicBezTo>
                    <a:pt x="24" y="34"/>
                    <a:pt x="20" y="38"/>
                    <a:pt x="16" y="40"/>
                  </a:cubicBezTo>
                  <a:cubicBezTo>
                    <a:pt x="2" y="46"/>
                    <a:pt x="4" y="44"/>
                    <a:pt x="0" y="58"/>
                  </a:cubicBezTo>
                  <a:cubicBezTo>
                    <a:pt x="8" y="68"/>
                    <a:pt x="24" y="55"/>
                    <a:pt x="47" y="40"/>
                  </a:cubicBezTo>
                  <a:cubicBezTo>
                    <a:pt x="52" y="37"/>
                    <a:pt x="72" y="37"/>
                    <a:pt x="77" y="35"/>
                  </a:cubicBezTo>
                  <a:cubicBezTo>
                    <a:pt x="98" y="25"/>
                    <a:pt x="107" y="18"/>
                    <a:pt x="93" y="2"/>
                  </a:cubicBezTo>
                  <a:cubicBezTo>
                    <a:pt x="93" y="1"/>
                    <a:pt x="92" y="1"/>
                    <a:pt x="92" y="0"/>
                  </a:cubicBezTo>
                  <a:cubicBezTo>
                    <a:pt x="85" y="1"/>
                    <a:pt x="82" y="0"/>
                    <a:pt x="73" y="0"/>
                  </a:cubicBezTo>
                  <a:close/>
                </a:path>
              </a:pathLst>
            </a:custGeom>
            <a:solidFill>
              <a:srgbClr val="CDD4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91" name="Google Shape;391;p4"/>
            <p:cNvSpPr/>
            <p:nvPr/>
          </p:nvSpPr>
          <p:spPr>
            <a:xfrm>
              <a:off x="3746" y="1955"/>
              <a:ext cx="171" cy="125"/>
            </a:xfrm>
            <a:custGeom>
              <a:avLst/>
              <a:gdLst/>
              <a:ahLst/>
              <a:cxnLst/>
              <a:rect l="l" t="t" r="r" b="b"/>
              <a:pathLst>
                <a:path w="99" h="72" extrusionOk="0">
                  <a:moveTo>
                    <a:pt x="1" y="58"/>
                  </a:moveTo>
                  <a:cubicBezTo>
                    <a:pt x="1" y="58"/>
                    <a:pt x="1" y="58"/>
                    <a:pt x="1" y="58"/>
                  </a:cubicBezTo>
                  <a:cubicBezTo>
                    <a:pt x="2" y="61"/>
                    <a:pt x="2" y="65"/>
                    <a:pt x="4" y="68"/>
                  </a:cubicBezTo>
                  <a:cubicBezTo>
                    <a:pt x="5" y="70"/>
                    <a:pt x="6" y="71"/>
                    <a:pt x="7" y="72"/>
                  </a:cubicBezTo>
                  <a:cubicBezTo>
                    <a:pt x="11" y="58"/>
                    <a:pt x="9" y="60"/>
                    <a:pt x="23" y="54"/>
                  </a:cubicBezTo>
                  <a:cubicBezTo>
                    <a:pt x="27" y="52"/>
                    <a:pt x="31" y="48"/>
                    <a:pt x="33" y="41"/>
                  </a:cubicBezTo>
                  <a:cubicBezTo>
                    <a:pt x="34" y="33"/>
                    <a:pt x="34" y="29"/>
                    <a:pt x="43" y="25"/>
                  </a:cubicBezTo>
                  <a:cubicBezTo>
                    <a:pt x="52" y="21"/>
                    <a:pt x="52" y="29"/>
                    <a:pt x="62" y="22"/>
                  </a:cubicBezTo>
                  <a:cubicBezTo>
                    <a:pt x="72" y="16"/>
                    <a:pt x="71" y="14"/>
                    <a:pt x="80" y="14"/>
                  </a:cubicBezTo>
                  <a:cubicBezTo>
                    <a:pt x="89" y="14"/>
                    <a:pt x="92" y="15"/>
                    <a:pt x="99" y="14"/>
                  </a:cubicBezTo>
                  <a:cubicBezTo>
                    <a:pt x="93" y="8"/>
                    <a:pt x="87" y="4"/>
                    <a:pt x="80" y="3"/>
                  </a:cubicBezTo>
                  <a:cubicBezTo>
                    <a:pt x="64" y="0"/>
                    <a:pt x="47" y="8"/>
                    <a:pt x="30" y="19"/>
                  </a:cubicBezTo>
                  <a:cubicBezTo>
                    <a:pt x="9" y="32"/>
                    <a:pt x="0" y="45"/>
                    <a:pt x="1" y="58"/>
                  </a:cubicBezTo>
                  <a:close/>
                </a:path>
              </a:pathLst>
            </a:custGeom>
            <a:solidFill>
              <a:srgbClr val="ABB7B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92" name="Google Shape;392;p4"/>
            <p:cNvSpPr/>
            <p:nvPr/>
          </p:nvSpPr>
          <p:spPr>
            <a:xfrm>
              <a:off x="3856" y="2007"/>
              <a:ext cx="73" cy="38"/>
            </a:xfrm>
            <a:custGeom>
              <a:avLst/>
              <a:gdLst/>
              <a:ahLst/>
              <a:cxnLst/>
              <a:rect l="l" t="t" r="r" b="b"/>
              <a:pathLst>
                <a:path w="42" h="22" extrusionOk="0">
                  <a:moveTo>
                    <a:pt x="42" y="4"/>
                  </a:moveTo>
                  <a:cubicBezTo>
                    <a:pt x="42" y="4"/>
                    <a:pt x="37" y="0"/>
                    <a:pt x="31" y="2"/>
                  </a:cubicBezTo>
                  <a:cubicBezTo>
                    <a:pt x="25" y="4"/>
                    <a:pt x="25" y="4"/>
                    <a:pt x="21" y="9"/>
                  </a:cubicBezTo>
                  <a:cubicBezTo>
                    <a:pt x="16" y="13"/>
                    <a:pt x="14" y="15"/>
                    <a:pt x="8" y="17"/>
                  </a:cubicBezTo>
                  <a:cubicBezTo>
                    <a:pt x="2" y="18"/>
                    <a:pt x="0" y="22"/>
                    <a:pt x="0" y="22"/>
                  </a:cubicBezTo>
                  <a:cubicBezTo>
                    <a:pt x="0" y="22"/>
                    <a:pt x="17" y="20"/>
                    <a:pt x="18" y="20"/>
                  </a:cubicBezTo>
                  <a:cubicBezTo>
                    <a:pt x="18" y="20"/>
                    <a:pt x="20" y="19"/>
                    <a:pt x="21" y="18"/>
                  </a:cubicBezTo>
                  <a:cubicBezTo>
                    <a:pt x="21" y="18"/>
                    <a:pt x="32" y="13"/>
                    <a:pt x="34" y="11"/>
                  </a:cubicBezTo>
                  <a:cubicBezTo>
                    <a:pt x="34" y="11"/>
                    <a:pt x="40" y="8"/>
                    <a:pt x="42" y="4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93" name="Google Shape;393;p4"/>
            <p:cNvSpPr/>
            <p:nvPr/>
          </p:nvSpPr>
          <p:spPr>
            <a:xfrm>
              <a:off x="3746" y="1955"/>
              <a:ext cx="138" cy="100"/>
            </a:xfrm>
            <a:custGeom>
              <a:avLst/>
              <a:gdLst/>
              <a:ahLst/>
              <a:cxnLst/>
              <a:rect l="l" t="t" r="r" b="b"/>
              <a:pathLst>
                <a:path w="80" h="58" extrusionOk="0">
                  <a:moveTo>
                    <a:pt x="30" y="19"/>
                  </a:moveTo>
                  <a:cubicBezTo>
                    <a:pt x="47" y="8"/>
                    <a:pt x="64" y="0"/>
                    <a:pt x="80" y="3"/>
                  </a:cubicBezTo>
                  <a:cubicBezTo>
                    <a:pt x="80" y="5"/>
                    <a:pt x="79" y="7"/>
                    <a:pt x="76" y="7"/>
                  </a:cubicBezTo>
                  <a:cubicBezTo>
                    <a:pt x="71" y="9"/>
                    <a:pt x="75" y="10"/>
                    <a:pt x="67" y="9"/>
                  </a:cubicBezTo>
                  <a:cubicBezTo>
                    <a:pt x="59" y="8"/>
                    <a:pt x="55" y="10"/>
                    <a:pt x="50" y="14"/>
                  </a:cubicBezTo>
                  <a:cubicBezTo>
                    <a:pt x="45" y="17"/>
                    <a:pt x="43" y="18"/>
                    <a:pt x="36" y="23"/>
                  </a:cubicBezTo>
                  <a:cubicBezTo>
                    <a:pt x="30" y="27"/>
                    <a:pt x="33" y="34"/>
                    <a:pt x="29" y="38"/>
                  </a:cubicBezTo>
                  <a:cubicBezTo>
                    <a:pt x="26" y="43"/>
                    <a:pt x="20" y="50"/>
                    <a:pt x="14" y="49"/>
                  </a:cubicBezTo>
                  <a:cubicBezTo>
                    <a:pt x="9" y="49"/>
                    <a:pt x="1" y="58"/>
                    <a:pt x="1" y="58"/>
                  </a:cubicBezTo>
                  <a:cubicBezTo>
                    <a:pt x="0" y="45"/>
                    <a:pt x="9" y="32"/>
                    <a:pt x="30" y="19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94" name="Google Shape;394;p4"/>
            <p:cNvSpPr/>
            <p:nvPr/>
          </p:nvSpPr>
          <p:spPr>
            <a:xfrm>
              <a:off x="3867" y="1995"/>
              <a:ext cx="15" cy="14"/>
            </a:xfrm>
            <a:custGeom>
              <a:avLst/>
              <a:gdLst/>
              <a:ahLst/>
              <a:cxnLst/>
              <a:rect l="l" t="t" r="r" b="b"/>
              <a:pathLst>
                <a:path w="9" h="8" extrusionOk="0">
                  <a:moveTo>
                    <a:pt x="3" y="4"/>
                  </a:moveTo>
                  <a:cubicBezTo>
                    <a:pt x="3" y="2"/>
                    <a:pt x="1" y="0"/>
                    <a:pt x="5" y="0"/>
                  </a:cubicBezTo>
                  <a:cubicBezTo>
                    <a:pt x="9" y="0"/>
                    <a:pt x="9" y="2"/>
                    <a:pt x="9" y="4"/>
                  </a:cubicBezTo>
                  <a:cubicBezTo>
                    <a:pt x="9" y="6"/>
                    <a:pt x="9" y="8"/>
                    <a:pt x="5" y="8"/>
                  </a:cubicBezTo>
                  <a:cubicBezTo>
                    <a:pt x="0" y="8"/>
                    <a:pt x="3" y="6"/>
                    <a:pt x="3" y="4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95" name="Google Shape;395;p4"/>
            <p:cNvSpPr/>
            <p:nvPr/>
          </p:nvSpPr>
          <p:spPr>
            <a:xfrm>
              <a:off x="3803" y="2026"/>
              <a:ext cx="26" cy="17"/>
            </a:xfrm>
            <a:custGeom>
              <a:avLst/>
              <a:gdLst/>
              <a:ahLst/>
              <a:cxnLst/>
              <a:rect l="l" t="t" r="r" b="b"/>
              <a:pathLst>
                <a:path w="15" h="10" extrusionOk="0">
                  <a:moveTo>
                    <a:pt x="0" y="7"/>
                  </a:moveTo>
                  <a:cubicBezTo>
                    <a:pt x="0" y="4"/>
                    <a:pt x="6" y="0"/>
                    <a:pt x="10" y="0"/>
                  </a:cubicBezTo>
                  <a:cubicBezTo>
                    <a:pt x="14" y="0"/>
                    <a:pt x="15" y="3"/>
                    <a:pt x="14" y="6"/>
                  </a:cubicBezTo>
                  <a:cubicBezTo>
                    <a:pt x="14" y="9"/>
                    <a:pt x="13" y="9"/>
                    <a:pt x="9" y="9"/>
                  </a:cubicBezTo>
                  <a:cubicBezTo>
                    <a:pt x="5" y="9"/>
                    <a:pt x="0" y="10"/>
                    <a:pt x="0" y="7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96" name="Google Shape;396;p4"/>
            <p:cNvSpPr/>
            <p:nvPr/>
          </p:nvSpPr>
          <p:spPr>
            <a:xfrm>
              <a:off x="3837" y="2002"/>
              <a:ext cx="7" cy="12"/>
            </a:xfrm>
            <a:custGeom>
              <a:avLst/>
              <a:gdLst/>
              <a:ahLst/>
              <a:cxnLst/>
              <a:rect l="l" t="t" r="r" b="b"/>
              <a:pathLst>
                <a:path w="4" h="7" extrusionOk="0">
                  <a:moveTo>
                    <a:pt x="0" y="3"/>
                  </a:move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3" y="2"/>
                    <a:pt x="3" y="3"/>
                  </a:cubicBezTo>
                  <a:cubicBezTo>
                    <a:pt x="3" y="5"/>
                    <a:pt x="4" y="7"/>
                    <a:pt x="2" y="7"/>
                  </a:cubicBezTo>
                  <a:cubicBezTo>
                    <a:pt x="1" y="7"/>
                    <a:pt x="0" y="5"/>
                    <a:pt x="0" y="3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</p:grpSp>
      <p:grpSp>
        <p:nvGrpSpPr>
          <p:cNvPr id="397" name="Google Shape;397;p4"/>
          <p:cNvGrpSpPr/>
          <p:nvPr/>
        </p:nvGrpSpPr>
        <p:grpSpPr>
          <a:xfrm>
            <a:off x="5654273" y="2700927"/>
            <a:ext cx="1506587" cy="915503"/>
            <a:chOff x="5764649" y="1139924"/>
            <a:chExt cx="6101732" cy="3707819"/>
          </a:xfrm>
        </p:grpSpPr>
        <p:sp>
          <p:nvSpPr>
            <p:cNvPr id="398" name="Google Shape;398;p4"/>
            <p:cNvSpPr/>
            <p:nvPr/>
          </p:nvSpPr>
          <p:spPr>
            <a:xfrm rot="-245478">
              <a:off x="5874754" y="1345535"/>
              <a:ext cx="5881521" cy="3296597"/>
            </a:xfrm>
            <a:custGeom>
              <a:avLst/>
              <a:gdLst/>
              <a:ahLst/>
              <a:cxnLst/>
              <a:rect l="l" t="t" r="r" b="b"/>
              <a:pathLst>
                <a:path w="417" h="232" extrusionOk="0">
                  <a:moveTo>
                    <a:pt x="395" y="6"/>
                  </a:moveTo>
                  <a:cubicBezTo>
                    <a:pt x="417" y="0"/>
                    <a:pt x="145" y="163"/>
                    <a:pt x="99" y="202"/>
                  </a:cubicBezTo>
                  <a:cubicBezTo>
                    <a:pt x="64" y="232"/>
                    <a:pt x="22" y="214"/>
                    <a:pt x="11" y="192"/>
                  </a:cubicBezTo>
                  <a:cubicBezTo>
                    <a:pt x="0" y="169"/>
                    <a:pt x="8" y="125"/>
                    <a:pt x="52" y="114"/>
                  </a:cubicBezTo>
                  <a:cubicBezTo>
                    <a:pt x="128" y="96"/>
                    <a:pt x="330" y="23"/>
                    <a:pt x="395" y="6"/>
                  </a:cubicBezTo>
                  <a:close/>
                </a:path>
              </a:pathLst>
            </a:custGeom>
            <a:solidFill>
              <a:srgbClr val="4E5C7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grpSp>
          <p:nvGrpSpPr>
            <p:cNvPr id="399" name="Google Shape;399;p4"/>
            <p:cNvGrpSpPr/>
            <p:nvPr/>
          </p:nvGrpSpPr>
          <p:grpSpPr>
            <a:xfrm>
              <a:off x="5884714" y="1240776"/>
              <a:ext cx="5698985" cy="3411132"/>
              <a:chOff x="5884714" y="1240776"/>
              <a:chExt cx="5698985" cy="3411132"/>
            </a:xfrm>
          </p:grpSpPr>
          <p:sp>
            <p:nvSpPr>
              <p:cNvPr id="400" name="Google Shape;400;p4"/>
              <p:cNvSpPr/>
              <p:nvPr/>
            </p:nvSpPr>
            <p:spPr>
              <a:xfrm rot="-245478">
                <a:off x="5985680" y="1433016"/>
                <a:ext cx="5497054" cy="30266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chemeClr val="dk1"/>
                  </a:solidFill>
                  <a:latin typeface="Tajawal"/>
                  <a:ea typeface="Tajawal"/>
                  <a:cs typeface="Tajawal"/>
                  <a:sym typeface="Tajawal"/>
                </a:endParaRPr>
              </a:p>
            </p:txBody>
          </p:sp>
          <p:sp>
            <p:nvSpPr>
              <p:cNvPr id="401" name="Google Shape;401;p4"/>
              <p:cNvSpPr/>
              <p:nvPr/>
            </p:nvSpPr>
            <p:spPr>
              <a:xfrm rot="-245478">
                <a:off x="6236348" y="1981192"/>
                <a:ext cx="4319114" cy="233134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64" extrusionOk="0">
                    <a:moveTo>
                      <a:pt x="290" y="4"/>
                    </a:moveTo>
                    <a:cubicBezTo>
                      <a:pt x="306" y="0"/>
                      <a:pt x="110" y="112"/>
                      <a:pt x="70" y="143"/>
                    </a:cubicBezTo>
                    <a:cubicBezTo>
                      <a:pt x="43" y="164"/>
                      <a:pt x="16" y="153"/>
                      <a:pt x="8" y="136"/>
                    </a:cubicBezTo>
                    <a:cubicBezTo>
                      <a:pt x="0" y="119"/>
                      <a:pt x="8" y="93"/>
                      <a:pt x="40" y="83"/>
                    </a:cubicBezTo>
                    <a:cubicBezTo>
                      <a:pt x="94" y="65"/>
                      <a:pt x="242" y="16"/>
                      <a:pt x="290" y="4"/>
                    </a:cubicBezTo>
                    <a:close/>
                  </a:path>
                </a:pathLst>
              </a:custGeom>
              <a:solidFill>
                <a:srgbClr val="8AA9C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chemeClr val="dk1"/>
                  </a:solidFill>
                  <a:latin typeface="Tajawal"/>
                  <a:ea typeface="Tajawal"/>
                  <a:cs typeface="Tajawal"/>
                  <a:sym typeface="Tajawal"/>
                </a:endParaRPr>
              </a:p>
            </p:txBody>
          </p:sp>
          <p:sp>
            <p:nvSpPr>
              <p:cNvPr id="402" name="Google Shape;402;p4"/>
              <p:cNvSpPr/>
              <p:nvPr/>
            </p:nvSpPr>
            <p:spPr>
              <a:xfrm rot="-245478">
                <a:off x="6098615" y="3163481"/>
                <a:ext cx="1537866" cy="1259742"/>
              </a:xfrm>
              <a:custGeom>
                <a:avLst/>
                <a:gdLst/>
                <a:ahLst/>
                <a:cxnLst/>
                <a:rect l="l" t="t" r="r" b="b"/>
                <a:pathLst>
                  <a:path w="109" h="89" extrusionOk="0">
                    <a:moveTo>
                      <a:pt x="101" y="22"/>
                    </a:moveTo>
                    <a:cubicBezTo>
                      <a:pt x="109" y="40"/>
                      <a:pt x="96" y="65"/>
                      <a:pt x="70" y="77"/>
                    </a:cubicBezTo>
                    <a:cubicBezTo>
                      <a:pt x="45" y="89"/>
                      <a:pt x="17" y="85"/>
                      <a:pt x="8" y="67"/>
                    </a:cubicBezTo>
                    <a:cubicBezTo>
                      <a:pt x="0" y="49"/>
                      <a:pt x="13" y="25"/>
                      <a:pt x="39" y="13"/>
                    </a:cubicBezTo>
                    <a:cubicBezTo>
                      <a:pt x="64" y="0"/>
                      <a:pt x="92" y="5"/>
                      <a:pt x="101" y="2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chemeClr val="dk1"/>
                  </a:solidFill>
                  <a:latin typeface="Tajawal"/>
                  <a:ea typeface="Tajawal"/>
                  <a:cs typeface="Tajawal"/>
                  <a:sym typeface="Tajawal"/>
                </a:endParaRPr>
              </a:p>
            </p:txBody>
          </p:sp>
        </p:grpSp>
      </p:grpSp>
      <p:grpSp>
        <p:nvGrpSpPr>
          <p:cNvPr id="452" name="Google Shape;452;p4"/>
          <p:cNvGrpSpPr/>
          <p:nvPr/>
        </p:nvGrpSpPr>
        <p:grpSpPr>
          <a:xfrm>
            <a:off x="3" y="1849887"/>
            <a:ext cx="1696503" cy="1521069"/>
            <a:chOff x="3156" y="1084"/>
            <a:chExt cx="1777" cy="1763"/>
          </a:xfrm>
        </p:grpSpPr>
        <p:sp>
          <p:nvSpPr>
            <p:cNvPr id="453" name="Google Shape;453;p4"/>
            <p:cNvSpPr/>
            <p:nvPr/>
          </p:nvSpPr>
          <p:spPr>
            <a:xfrm>
              <a:off x="3156" y="1089"/>
              <a:ext cx="1770" cy="17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54" name="Google Shape;454;p4"/>
            <p:cNvSpPr/>
            <p:nvPr/>
          </p:nvSpPr>
          <p:spPr>
            <a:xfrm>
              <a:off x="3156" y="1512"/>
              <a:ext cx="972" cy="680"/>
            </a:xfrm>
            <a:custGeom>
              <a:avLst/>
              <a:gdLst/>
              <a:ahLst/>
              <a:cxnLst/>
              <a:rect l="l" t="t" r="r" b="b"/>
              <a:pathLst>
                <a:path w="567" h="396" extrusionOk="0">
                  <a:moveTo>
                    <a:pt x="471" y="125"/>
                  </a:moveTo>
                  <a:cubicBezTo>
                    <a:pt x="442" y="83"/>
                    <a:pt x="407" y="44"/>
                    <a:pt x="358" y="21"/>
                  </a:cubicBezTo>
                  <a:cubicBezTo>
                    <a:pt x="313" y="0"/>
                    <a:pt x="257" y="9"/>
                    <a:pt x="215" y="32"/>
                  </a:cubicBezTo>
                  <a:cubicBezTo>
                    <a:pt x="175" y="56"/>
                    <a:pt x="164" y="93"/>
                    <a:pt x="144" y="131"/>
                  </a:cubicBezTo>
                  <a:cubicBezTo>
                    <a:pt x="137" y="145"/>
                    <a:pt x="126" y="162"/>
                    <a:pt x="109" y="166"/>
                  </a:cubicBezTo>
                  <a:cubicBezTo>
                    <a:pt x="87" y="172"/>
                    <a:pt x="64" y="155"/>
                    <a:pt x="48" y="143"/>
                  </a:cubicBezTo>
                  <a:cubicBezTo>
                    <a:pt x="30" y="128"/>
                    <a:pt x="14" y="110"/>
                    <a:pt x="0" y="89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22" y="170"/>
                    <a:pt x="49" y="192"/>
                    <a:pt x="81" y="200"/>
                  </a:cubicBezTo>
                  <a:cubicBezTo>
                    <a:pt x="119" y="210"/>
                    <a:pt x="150" y="190"/>
                    <a:pt x="170" y="160"/>
                  </a:cubicBezTo>
                  <a:cubicBezTo>
                    <a:pt x="195" y="123"/>
                    <a:pt x="199" y="81"/>
                    <a:pt x="243" y="58"/>
                  </a:cubicBezTo>
                  <a:cubicBezTo>
                    <a:pt x="298" y="30"/>
                    <a:pt x="355" y="50"/>
                    <a:pt x="396" y="90"/>
                  </a:cubicBezTo>
                  <a:cubicBezTo>
                    <a:pt x="433" y="126"/>
                    <a:pt x="460" y="171"/>
                    <a:pt x="479" y="218"/>
                  </a:cubicBezTo>
                  <a:cubicBezTo>
                    <a:pt x="495" y="258"/>
                    <a:pt x="512" y="317"/>
                    <a:pt x="485" y="356"/>
                  </a:cubicBezTo>
                  <a:cubicBezTo>
                    <a:pt x="472" y="375"/>
                    <a:pt x="502" y="396"/>
                    <a:pt x="516" y="377"/>
                  </a:cubicBezTo>
                  <a:cubicBezTo>
                    <a:pt x="567" y="304"/>
                    <a:pt x="517" y="190"/>
                    <a:pt x="471" y="125"/>
                  </a:cubicBezTo>
                  <a:close/>
                </a:path>
              </a:pathLst>
            </a:custGeom>
            <a:solidFill>
              <a:srgbClr val="70707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55" name="Google Shape;455;p4"/>
            <p:cNvSpPr/>
            <p:nvPr/>
          </p:nvSpPr>
          <p:spPr>
            <a:xfrm>
              <a:off x="3156" y="1479"/>
              <a:ext cx="972" cy="679"/>
            </a:xfrm>
            <a:custGeom>
              <a:avLst/>
              <a:gdLst/>
              <a:ahLst/>
              <a:cxnLst/>
              <a:rect l="l" t="t" r="r" b="b"/>
              <a:pathLst>
                <a:path w="567" h="395" extrusionOk="0">
                  <a:moveTo>
                    <a:pt x="471" y="124"/>
                  </a:moveTo>
                  <a:cubicBezTo>
                    <a:pt x="442" y="82"/>
                    <a:pt x="407" y="43"/>
                    <a:pt x="358" y="20"/>
                  </a:cubicBezTo>
                  <a:cubicBezTo>
                    <a:pt x="313" y="0"/>
                    <a:pt x="257" y="8"/>
                    <a:pt x="215" y="32"/>
                  </a:cubicBezTo>
                  <a:cubicBezTo>
                    <a:pt x="175" y="55"/>
                    <a:pt x="164" y="92"/>
                    <a:pt x="144" y="130"/>
                  </a:cubicBezTo>
                  <a:cubicBezTo>
                    <a:pt x="137" y="144"/>
                    <a:pt x="126" y="161"/>
                    <a:pt x="109" y="166"/>
                  </a:cubicBezTo>
                  <a:cubicBezTo>
                    <a:pt x="87" y="172"/>
                    <a:pt x="64" y="154"/>
                    <a:pt x="48" y="142"/>
                  </a:cubicBezTo>
                  <a:cubicBezTo>
                    <a:pt x="30" y="127"/>
                    <a:pt x="14" y="109"/>
                    <a:pt x="0" y="88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22" y="170"/>
                    <a:pt x="49" y="191"/>
                    <a:pt x="81" y="199"/>
                  </a:cubicBezTo>
                  <a:cubicBezTo>
                    <a:pt x="119" y="210"/>
                    <a:pt x="150" y="189"/>
                    <a:pt x="170" y="160"/>
                  </a:cubicBezTo>
                  <a:cubicBezTo>
                    <a:pt x="195" y="122"/>
                    <a:pt x="199" y="80"/>
                    <a:pt x="244" y="57"/>
                  </a:cubicBezTo>
                  <a:cubicBezTo>
                    <a:pt x="298" y="29"/>
                    <a:pt x="355" y="50"/>
                    <a:pt x="396" y="89"/>
                  </a:cubicBezTo>
                  <a:cubicBezTo>
                    <a:pt x="433" y="125"/>
                    <a:pt x="461" y="171"/>
                    <a:pt x="479" y="217"/>
                  </a:cubicBezTo>
                  <a:cubicBezTo>
                    <a:pt x="495" y="257"/>
                    <a:pt x="513" y="317"/>
                    <a:pt x="485" y="355"/>
                  </a:cubicBezTo>
                  <a:cubicBezTo>
                    <a:pt x="472" y="374"/>
                    <a:pt x="502" y="395"/>
                    <a:pt x="516" y="376"/>
                  </a:cubicBezTo>
                  <a:cubicBezTo>
                    <a:pt x="567" y="303"/>
                    <a:pt x="517" y="190"/>
                    <a:pt x="471" y="124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56" name="Google Shape;456;p4"/>
            <p:cNvSpPr/>
            <p:nvPr/>
          </p:nvSpPr>
          <p:spPr>
            <a:xfrm>
              <a:off x="3883" y="1493"/>
              <a:ext cx="806" cy="838"/>
            </a:xfrm>
            <a:custGeom>
              <a:avLst/>
              <a:gdLst/>
              <a:ahLst/>
              <a:cxnLst/>
              <a:rect l="l" t="t" r="r" b="b"/>
              <a:pathLst>
                <a:path w="470" h="488" extrusionOk="0">
                  <a:moveTo>
                    <a:pt x="360" y="461"/>
                  </a:moveTo>
                  <a:cubicBezTo>
                    <a:pt x="354" y="478"/>
                    <a:pt x="335" y="488"/>
                    <a:pt x="316" y="481"/>
                  </a:cubicBezTo>
                  <a:cubicBezTo>
                    <a:pt x="28" y="387"/>
                    <a:pt x="28" y="387"/>
                    <a:pt x="28" y="387"/>
                  </a:cubicBezTo>
                  <a:cubicBezTo>
                    <a:pt x="10" y="381"/>
                    <a:pt x="0" y="362"/>
                    <a:pt x="5" y="345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5" y="9"/>
                    <a:pt x="135" y="0"/>
                    <a:pt x="153" y="6"/>
                  </a:cubicBezTo>
                  <a:cubicBezTo>
                    <a:pt x="441" y="100"/>
                    <a:pt x="441" y="100"/>
                    <a:pt x="441" y="100"/>
                  </a:cubicBezTo>
                  <a:cubicBezTo>
                    <a:pt x="460" y="106"/>
                    <a:pt x="470" y="125"/>
                    <a:pt x="464" y="143"/>
                  </a:cubicBezTo>
                  <a:lnTo>
                    <a:pt x="360" y="461"/>
                  </a:lnTo>
                  <a:close/>
                </a:path>
              </a:pathLst>
            </a:custGeom>
            <a:solidFill>
              <a:srgbClr val="9FA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57" name="Google Shape;457;p4"/>
            <p:cNvSpPr/>
            <p:nvPr/>
          </p:nvSpPr>
          <p:spPr>
            <a:xfrm>
              <a:off x="3926" y="1584"/>
              <a:ext cx="614" cy="686"/>
            </a:xfrm>
            <a:custGeom>
              <a:avLst/>
              <a:gdLst/>
              <a:ahLst/>
              <a:cxnLst/>
              <a:rect l="l" t="t" r="r" b="b"/>
              <a:pathLst>
                <a:path w="358" h="399" extrusionOk="0">
                  <a:moveTo>
                    <a:pt x="126" y="52"/>
                  </a:moveTo>
                  <a:cubicBezTo>
                    <a:pt x="123" y="57"/>
                    <a:pt x="0" y="208"/>
                    <a:pt x="21" y="256"/>
                  </a:cubicBezTo>
                  <a:cubicBezTo>
                    <a:pt x="49" y="319"/>
                    <a:pt x="163" y="399"/>
                    <a:pt x="257" y="373"/>
                  </a:cubicBezTo>
                  <a:cubicBezTo>
                    <a:pt x="350" y="347"/>
                    <a:pt x="358" y="139"/>
                    <a:pt x="338" y="99"/>
                  </a:cubicBezTo>
                  <a:cubicBezTo>
                    <a:pt x="317" y="58"/>
                    <a:pt x="166" y="0"/>
                    <a:pt x="126" y="52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58" name="Google Shape;458;p4"/>
            <p:cNvSpPr/>
            <p:nvPr/>
          </p:nvSpPr>
          <p:spPr>
            <a:xfrm>
              <a:off x="4049" y="1084"/>
              <a:ext cx="294" cy="304"/>
            </a:xfrm>
            <a:custGeom>
              <a:avLst/>
              <a:gdLst/>
              <a:ahLst/>
              <a:cxnLst/>
              <a:rect l="l" t="t" r="r" b="b"/>
              <a:pathLst>
                <a:path w="171" h="177" extrusionOk="0">
                  <a:moveTo>
                    <a:pt x="0" y="144"/>
                  </a:moveTo>
                  <a:cubicBezTo>
                    <a:pt x="38" y="96"/>
                    <a:pt x="38" y="96"/>
                    <a:pt x="38" y="96"/>
                  </a:cubicBezTo>
                  <a:cubicBezTo>
                    <a:pt x="38" y="96"/>
                    <a:pt x="32" y="76"/>
                    <a:pt x="38" y="55"/>
                  </a:cubicBezTo>
                  <a:cubicBezTo>
                    <a:pt x="38" y="55"/>
                    <a:pt x="39" y="23"/>
                    <a:pt x="48" y="20"/>
                  </a:cubicBezTo>
                  <a:cubicBezTo>
                    <a:pt x="63" y="15"/>
                    <a:pt x="58" y="36"/>
                    <a:pt x="60" y="43"/>
                  </a:cubicBezTo>
                  <a:cubicBezTo>
                    <a:pt x="63" y="50"/>
                    <a:pt x="68" y="50"/>
                    <a:pt x="68" y="41"/>
                  </a:cubicBezTo>
                  <a:cubicBezTo>
                    <a:pt x="68" y="31"/>
                    <a:pt x="67" y="3"/>
                    <a:pt x="80" y="6"/>
                  </a:cubicBezTo>
                  <a:cubicBezTo>
                    <a:pt x="95" y="9"/>
                    <a:pt x="85" y="33"/>
                    <a:pt x="85" y="43"/>
                  </a:cubicBezTo>
                  <a:cubicBezTo>
                    <a:pt x="85" y="51"/>
                    <a:pt x="90" y="52"/>
                    <a:pt x="93" y="43"/>
                  </a:cubicBezTo>
                  <a:cubicBezTo>
                    <a:pt x="95" y="34"/>
                    <a:pt x="95" y="0"/>
                    <a:pt x="108" y="2"/>
                  </a:cubicBezTo>
                  <a:cubicBezTo>
                    <a:pt x="124" y="5"/>
                    <a:pt x="114" y="36"/>
                    <a:pt x="111" y="47"/>
                  </a:cubicBezTo>
                  <a:cubicBezTo>
                    <a:pt x="109" y="54"/>
                    <a:pt x="112" y="56"/>
                    <a:pt x="117" y="50"/>
                  </a:cubicBezTo>
                  <a:cubicBezTo>
                    <a:pt x="121" y="45"/>
                    <a:pt x="135" y="22"/>
                    <a:pt x="145" y="29"/>
                  </a:cubicBezTo>
                  <a:cubicBezTo>
                    <a:pt x="156" y="35"/>
                    <a:pt x="153" y="36"/>
                    <a:pt x="135" y="59"/>
                  </a:cubicBezTo>
                  <a:cubicBezTo>
                    <a:pt x="116" y="81"/>
                    <a:pt x="118" y="104"/>
                    <a:pt x="135" y="97"/>
                  </a:cubicBezTo>
                  <a:cubicBezTo>
                    <a:pt x="171" y="82"/>
                    <a:pt x="170" y="100"/>
                    <a:pt x="161" y="107"/>
                  </a:cubicBezTo>
                  <a:cubicBezTo>
                    <a:pt x="154" y="113"/>
                    <a:pt x="124" y="130"/>
                    <a:pt x="124" y="130"/>
                  </a:cubicBezTo>
                  <a:cubicBezTo>
                    <a:pt x="124" y="130"/>
                    <a:pt x="109" y="136"/>
                    <a:pt x="89" y="131"/>
                  </a:cubicBezTo>
                  <a:cubicBezTo>
                    <a:pt x="48" y="177"/>
                    <a:pt x="48" y="177"/>
                    <a:pt x="48" y="177"/>
                  </a:cubicBezTo>
                  <a:lnTo>
                    <a:pt x="0" y="144"/>
                  </a:ln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59" name="Google Shape;459;p4"/>
            <p:cNvSpPr/>
            <p:nvPr/>
          </p:nvSpPr>
          <p:spPr>
            <a:xfrm>
              <a:off x="4677" y="1366"/>
              <a:ext cx="256" cy="319"/>
            </a:xfrm>
            <a:custGeom>
              <a:avLst/>
              <a:gdLst/>
              <a:ahLst/>
              <a:cxnLst/>
              <a:rect l="l" t="t" r="r" b="b"/>
              <a:pathLst>
                <a:path w="149" h="186" extrusionOk="0">
                  <a:moveTo>
                    <a:pt x="93" y="186"/>
                  </a:moveTo>
                  <a:cubicBezTo>
                    <a:pt x="98" y="126"/>
                    <a:pt x="98" y="126"/>
                    <a:pt x="98" y="126"/>
                  </a:cubicBezTo>
                  <a:cubicBezTo>
                    <a:pt x="98" y="126"/>
                    <a:pt x="117" y="114"/>
                    <a:pt x="127" y="95"/>
                  </a:cubicBezTo>
                  <a:cubicBezTo>
                    <a:pt x="127" y="95"/>
                    <a:pt x="149" y="72"/>
                    <a:pt x="144" y="63"/>
                  </a:cubicBezTo>
                  <a:cubicBezTo>
                    <a:pt x="136" y="50"/>
                    <a:pt x="126" y="68"/>
                    <a:pt x="119" y="71"/>
                  </a:cubicBezTo>
                  <a:cubicBezTo>
                    <a:pt x="112" y="75"/>
                    <a:pt x="109" y="71"/>
                    <a:pt x="115" y="65"/>
                  </a:cubicBezTo>
                  <a:cubicBezTo>
                    <a:pt x="122" y="58"/>
                    <a:pt x="142" y="38"/>
                    <a:pt x="130" y="31"/>
                  </a:cubicBezTo>
                  <a:cubicBezTo>
                    <a:pt x="117" y="24"/>
                    <a:pt x="108" y="48"/>
                    <a:pt x="101" y="54"/>
                  </a:cubicBezTo>
                  <a:cubicBezTo>
                    <a:pt x="95" y="60"/>
                    <a:pt x="91" y="57"/>
                    <a:pt x="96" y="50"/>
                  </a:cubicBezTo>
                  <a:cubicBezTo>
                    <a:pt x="100" y="41"/>
                    <a:pt x="124" y="17"/>
                    <a:pt x="113" y="9"/>
                  </a:cubicBezTo>
                  <a:cubicBezTo>
                    <a:pt x="100" y="0"/>
                    <a:pt x="85" y="29"/>
                    <a:pt x="80" y="39"/>
                  </a:cubicBezTo>
                  <a:cubicBezTo>
                    <a:pt x="76" y="46"/>
                    <a:pt x="73" y="46"/>
                    <a:pt x="73" y="37"/>
                  </a:cubicBezTo>
                  <a:cubicBezTo>
                    <a:pt x="74" y="31"/>
                    <a:pt x="77" y="6"/>
                    <a:pt x="65" y="4"/>
                  </a:cubicBezTo>
                  <a:cubicBezTo>
                    <a:pt x="53" y="1"/>
                    <a:pt x="57" y="3"/>
                    <a:pt x="54" y="32"/>
                  </a:cubicBezTo>
                  <a:cubicBezTo>
                    <a:pt x="52" y="60"/>
                    <a:pt x="35" y="75"/>
                    <a:pt x="28" y="59"/>
                  </a:cubicBezTo>
                  <a:cubicBezTo>
                    <a:pt x="12" y="24"/>
                    <a:pt x="0" y="37"/>
                    <a:pt x="2" y="48"/>
                  </a:cubicBezTo>
                  <a:cubicBezTo>
                    <a:pt x="3" y="58"/>
                    <a:pt x="13" y="90"/>
                    <a:pt x="13" y="90"/>
                  </a:cubicBezTo>
                  <a:cubicBezTo>
                    <a:pt x="13" y="90"/>
                    <a:pt x="19" y="105"/>
                    <a:pt x="37" y="115"/>
                  </a:cubicBezTo>
                  <a:cubicBezTo>
                    <a:pt x="35" y="177"/>
                    <a:pt x="35" y="177"/>
                    <a:pt x="35" y="177"/>
                  </a:cubicBezTo>
                  <a:lnTo>
                    <a:pt x="93" y="186"/>
                  </a:ln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60" name="Google Shape;460;p4"/>
            <p:cNvSpPr/>
            <p:nvPr/>
          </p:nvSpPr>
          <p:spPr>
            <a:xfrm>
              <a:off x="3804" y="1257"/>
              <a:ext cx="420" cy="549"/>
            </a:xfrm>
            <a:custGeom>
              <a:avLst/>
              <a:gdLst/>
              <a:ahLst/>
              <a:cxnLst/>
              <a:rect l="l" t="t" r="r" b="b"/>
              <a:pathLst>
                <a:path w="245" h="319" extrusionOk="0">
                  <a:moveTo>
                    <a:pt x="245" y="236"/>
                  </a:moveTo>
                  <a:cubicBezTo>
                    <a:pt x="245" y="236"/>
                    <a:pt x="142" y="171"/>
                    <a:pt x="229" y="56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56" y="0"/>
                    <a:pt x="0" y="196"/>
                    <a:pt x="179" y="319"/>
                  </a:cubicBezTo>
                  <a:lnTo>
                    <a:pt x="245" y="236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61" name="Google Shape;461;p4"/>
            <p:cNvSpPr/>
            <p:nvPr/>
          </p:nvSpPr>
          <p:spPr>
            <a:xfrm>
              <a:off x="4466" y="1562"/>
              <a:ext cx="407" cy="446"/>
            </a:xfrm>
            <a:custGeom>
              <a:avLst/>
              <a:gdLst/>
              <a:ahLst/>
              <a:cxnLst/>
              <a:rect l="l" t="t" r="r" b="b"/>
              <a:pathLst>
                <a:path w="237" h="260" extrusionOk="0">
                  <a:moveTo>
                    <a:pt x="9" y="119"/>
                  </a:moveTo>
                  <a:cubicBezTo>
                    <a:pt x="9" y="119"/>
                    <a:pt x="129" y="143"/>
                    <a:pt x="146" y="0"/>
                  </a:cubicBezTo>
                  <a:cubicBezTo>
                    <a:pt x="237" y="10"/>
                    <a:pt x="237" y="10"/>
                    <a:pt x="237" y="10"/>
                  </a:cubicBezTo>
                  <a:cubicBezTo>
                    <a:pt x="237" y="10"/>
                    <a:pt x="214" y="260"/>
                    <a:pt x="0" y="225"/>
                  </a:cubicBezTo>
                  <a:lnTo>
                    <a:pt x="9" y="119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62" name="Google Shape;462;p4"/>
            <p:cNvSpPr/>
            <p:nvPr/>
          </p:nvSpPr>
          <p:spPr>
            <a:xfrm>
              <a:off x="4190" y="1311"/>
              <a:ext cx="475" cy="481"/>
            </a:xfrm>
            <a:custGeom>
              <a:avLst/>
              <a:gdLst/>
              <a:ahLst/>
              <a:cxnLst/>
              <a:rect l="l" t="t" r="r" b="b"/>
              <a:pathLst>
                <a:path w="277" h="280" extrusionOk="0">
                  <a:moveTo>
                    <a:pt x="13" y="103"/>
                  </a:moveTo>
                  <a:cubicBezTo>
                    <a:pt x="8" y="116"/>
                    <a:pt x="5" y="131"/>
                    <a:pt x="4" y="145"/>
                  </a:cubicBezTo>
                  <a:cubicBezTo>
                    <a:pt x="0" y="200"/>
                    <a:pt x="45" y="214"/>
                    <a:pt x="97" y="235"/>
                  </a:cubicBezTo>
                  <a:cubicBezTo>
                    <a:pt x="144" y="254"/>
                    <a:pt x="181" y="280"/>
                    <a:pt x="217" y="245"/>
                  </a:cubicBezTo>
                  <a:cubicBezTo>
                    <a:pt x="230" y="232"/>
                    <a:pt x="242" y="216"/>
                    <a:pt x="249" y="197"/>
                  </a:cubicBezTo>
                  <a:cubicBezTo>
                    <a:pt x="277" y="129"/>
                    <a:pt x="246" y="52"/>
                    <a:pt x="181" y="26"/>
                  </a:cubicBezTo>
                  <a:cubicBezTo>
                    <a:pt x="116" y="0"/>
                    <a:pt x="41" y="34"/>
                    <a:pt x="13" y="103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63" name="Google Shape;463;p4"/>
            <p:cNvSpPr/>
            <p:nvPr/>
          </p:nvSpPr>
          <p:spPr>
            <a:xfrm>
              <a:off x="4207" y="1352"/>
              <a:ext cx="427" cy="431"/>
            </a:xfrm>
            <a:custGeom>
              <a:avLst/>
              <a:gdLst/>
              <a:ahLst/>
              <a:cxnLst/>
              <a:rect l="l" t="t" r="r" b="b"/>
              <a:pathLst>
                <a:path w="249" h="251" extrusionOk="0">
                  <a:moveTo>
                    <a:pt x="12" y="92"/>
                  </a:moveTo>
                  <a:cubicBezTo>
                    <a:pt x="7" y="105"/>
                    <a:pt x="4" y="117"/>
                    <a:pt x="4" y="130"/>
                  </a:cubicBezTo>
                  <a:cubicBezTo>
                    <a:pt x="0" y="180"/>
                    <a:pt x="41" y="193"/>
                    <a:pt x="88" y="211"/>
                  </a:cubicBezTo>
                  <a:cubicBezTo>
                    <a:pt x="130" y="228"/>
                    <a:pt x="163" y="251"/>
                    <a:pt x="195" y="221"/>
                  </a:cubicBezTo>
                  <a:cubicBezTo>
                    <a:pt x="207" y="209"/>
                    <a:pt x="217" y="194"/>
                    <a:pt x="224" y="177"/>
                  </a:cubicBezTo>
                  <a:cubicBezTo>
                    <a:pt x="249" y="116"/>
                    <a:pt x="221" y="47"/>
                    <a:pt x="163" y="24"/>
                  </a:cubicBezTo>
                  <a:cubicBezTo>
                    <a:pt x="104" y="0"/>
                    <a:pt x="37" y="31"/>
                    <a:pt x="12" y="92"/>
                  </a:cubicBezTo>
                  <a:close/>
                </a:path>
              </a:pathLst>
            </a:custGeom>
            <a:solidFill>
              <a:srgbClr val="9ED3E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64" name="Google Shape;464;p4"/>
            <p:cNvSpPr/>
            <p:nvPr/>
          </p:nvSpPr>
          <p:spPr>
            <a:xfrm>
              <a:off x="4207" y="1493"/>
              <a:ext cx="407" cy="290"/>
            </a:xfrm>
            <a:custGeom>
              <a:avLst/>
              <a:gdLst/>
              <a:ahLst/>
              <a:cxnLst/>
              <a:rect l="l" t="t" r="r" b="b"/>
              <a:pathLst>
                <a:path w="237" h="169" extrusionOk="0">
                  <a:moveTo>
                    <a:pt x="223" y="0"/>
                  </a:moveTo>
                  <a:cubicBezTo>
                    <a:pt x="215" y="55"/>
                    <a:pt x="165" y="97"/>
                    <a:pt x="109" y="92"/>
                  </a:cubicBezTo>
                  <a:cubicBezTo>
                    <a:pt x="62" y="87"/>
                    <a:pt x="23" y="51"/>
                    <a:pt x="14" y="6"/>
                  </a:cubicBezTo>
                  <a:cubicBezTo>
                    <a:pt x="13" y="8"/>
                    <a:pt x="13" y="9"/>
                    <a:pt x="12" y="10"/>
                  </a:cubicBezTo>
                  <a:cubicBezTo>
                    <a:pt x="7" y="23"/>
                    <a:pt x="4" y="35"/>
                    <a:pt x="4" y="48"/>
                  </a:cubicBezTo>
                  <a:cubicBezTo>
                    <a:pt x="0" y="98"/>
                    <a:pt x="41" y="111"/>
                    <a:pt x="88" y="129"/>
                  </a:cubicBezTo>
                  <a:cubicBezTo>
                    <a:pt x="130" y="146"/>
                    <a:pt x="163" y="169"/>
                    <a:pt x="195" y="139"/>
                  </a:cubicBezTo>
                  <a:cubicBezTo>
                    <a:pt x="207" y="127"/>
                    <a:pt x="217" y="112"/>
                    <a:pt x="224" y="95"/>
                  </a:cubicBezTo>
                  <a:cubicBezTo>
                    <a:pt x="237" y="63"/>
                    <a:pt x="236" y="29"/>
                    <a:pt x="223" y="0"/>
                  </a:cubicBezTo>
                  <a:close/>
                </a:path>
              </a:pathLst>
            </a:custGeom>
            <a:solidFill>
              <a:srgbClr val="8FBED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65" name="Google Shape;465;p4"/>
            <p:cNvSpPr/>
            <p:nvPr/>
          </p:nvSpPr>
          <p:spPr>
            <a:xfrm>
              <a:off x="4200" y="1434"/>
              <a:ext cx="72" cy="133"/>
            </a:xfrm>
            <a:custGeom>
              <a:avLst/>
              <a:gdLst/>
              <a:ahLst/>
              <a:cxnLst/>
              <a:rect l="l" t="t" r="r" b="b"/>
              <a:pathLst>
                <a:path w="42" h="77" extrusionOk="0">
                  <a:moveTo>
                    <a:pt x="8" y="33"/>
                  </a:moveTo>
                  <a:cubicBezTo>
                    <a:pt x="1" y="53"/>
                    <a:pt x="0" y="71"/>
                    <a:pt x="7" y="74"/>
                  </a:cubicBezTo>
                  <a:cubicBezTo>
                    <a:pt x="14" y="77"/>
                    <a:pt x="26" y="63"/>
                    <a:pt x="34" y="44"/>
                  </a:cubicBezTo>
                  <a:cubicBezTo>
                    <a:pt x="42" y="24"/>
                    <a:pt x="42" y="6"/>
                    <a:pt x="35" y="3"/>
                  </a:cubicBezTo>
                  <a:cubicBezTo>
                    <a:pt x="28" y="0"/>
                    <a:pt x="16" y="14"/>
                    <a:pt x="8" y="33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66" name="Google Shape;466;p4"/>
            <p:cNvSpPr/>
            <p:nvPr/>
          </p:nvSpPr>
          <p:spPr>
            <a:xfrm>
              <a:off x="4559" y="1579"/>
              <a:ext cx="74" cy="130"/>
            </a:xfrm>
            <a:custGeom>
              <a:avLst/>
              <a:gdLst/>
              <a:ahLst/>
              <a:cxnLst/>
              <a:rect l="l" t="t" r="r" b="b"/>
              <a:pathLst>
                <a:path w="43" h="76" extrusionOk="0">
                  <a:moveTo>
                    <a:pt x="9" y="33"/>
                  </a:moveTo>
                  <a:cubicBezTo>
                    <a:pt x="1" y="53"/>
                    <a:pt x="0" y="71"/>
                    <a:pt x="7" y="74"/>
                  </a:cubicBezTo>
                  <a:cubicBezTo>
                    <a:pt x="14" y="76"/>
                    <a:pt x="26" y="63"/>
                    <a:pt x="34" y="43"/>
                  </a:cubicBezTo>
                  <a:cubicBezTo>
                    <a:pt x="42" y="24"/>
                    <a:pt x="43" y="6"/>
                    <a:pt x="36" y="3"/>
                  </a:cubicBezTo>
                  <a:cubicBezTo>
                    <a:pt x="29" y="0"/>
                    <a:pt x="17" y="14"/>
                    <a:pt x="9" y="33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67" name="Google Shape;467;p4"/>
            <p:cNvSpPr/>
            <p:nvPr/>
          </p:nvSpPr>
          <p:spPr>
            <a:xfrm>
              <a:off x="4689" y="1553"/>
              <a:ext cx="196" cy="77"/>
            </a:xfrm>
            <a:custGeom>
              <a:avLst/>
              <a:gdLst/>
              <a:ahLst/>
              <a:cxnLst/>
              <a:rect l="l" t="t" r="r" b="b"/>
              <a:pathLst>
                <a:path w="114" h="45" extrusionOk="0">
                  <a:moveTo>
                    <a:pt x="113" y="30"/>
                  </a:moveTo>
                  <a:cubicBezTo>
                    <a:pt x="111" y="39"/>
                    <a:pt x="104" y="45"/>
                    <a:pt x="97" y="44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5" y="30"/>
                    <a:pt x="0" y="22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6"/>
                    <a:pt x="10" y="0"/>
                    <a:pt x="17" y="1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9" y="15"/>
                    <a:pt x="114" y="22"/>
                    <a:pt x="113" y="3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68" name="Google Shape;468;p4"/>
            <p:cNvSpPr/>
            <p:nvPr/>
          </p:nvSpPr>
          <p:spPr>
            <a:xfrm>
              <a:off x="4063" y="1226"/>
              <a:ext cx="175" cy="141"/>
            </a:xfrm>
            <a:custGeom>
              <a:avLst/>
              <a:gdLst/>
              <a:ahLst/>
              <a:cxnLst/>
              <a:rect l="l" t="t" r="r" b="b"/>
              <a:pathLst>
                <a:path w="102" h="82" extrusionOk="0">
                  <a:moveTo>
                    <a:pt x="5" y="9"/>
                  </a:moveTo>
                  <a:cubicBezTo>
                    <a:pt x="0" y="16"/>
                    <a:pt x="1" y="25"/>
                    <a:pt x="7" y="29"/>
                  </a:cubicBezTo>
                  <a:cubicBezTo>
                    <a:pt x="77" y="78"/>
                    <a:pt x="77" y="78"/>
                    <a:pt x="77" y="78"/>
                  </a:cubicBezTo>
                  <a:cubicBezTo>
                    <a:pt x="83" y="82"/>
                    <a:pt x="92" y="80"/>
                    <a:pt x="97" y="73"/>
                  </a:cubicBezTo>
                  <a:cubicBezTo>
                    <a:pt x="97" y="73"/>
                    <a:pt x="97" y="73"/>
                    <a:pt x="97" y="73"/>
                  </a:cubicBezTo>
                  <a:cubicBezTo>
                    <a:pt x="102" y="67"/>
                    <a:pt x="101" y="57"/>
                    <a:pt x="94" y="53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19" y="0"/>
                    <a:pt x="10" y="2"/>
                    <a:pt x="5" y="9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69" name="Google Shape;469;p4"/>
            <p:cNvSpPr/>
            <p:nvPr/>
          </p:nvSpPr>
          <p:spPr>
            <a:xfrm>
              <a:off x="3725" y="1981"/>
              <a:ext cx="417" cy="436"/>
            </a:xfrm>
            <a:custGeom>
              <a:avLst/>
              <a:gdLst/>
              <a:ahLst/>
              <a:cxnLst/>
              <a:rect l="l" t="t" r="r" b="b"/>
              <a:pathLst>
                <a:path w="243" h="254" extrusionOk="0">
                  <a:moveTo>
                    <a:pt x="6" y="243"/>
                  </a:moveTo>
                  <a:cubicBezTo>
                    <a:pt x="48" y="246"/>
                    <a:pt x="91" y="250"/>
                    <a:pt x="134" y="254"/>
                  </a:cubicBezTo>
                  <a:cubicBezTo>
                    <a:pt x="130" y="218"/>
                    <a:pt x="125" y="190"/>
                    <a:pt x="125" y="190"/>
                  </a:cubicBezTo>
                  <a:cubicBezTo>
                    <a:pt x="243" y="77"/>
                    <a:pt x="243" y="77"/>
                    <a:pt x="243" y="77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37" y="0"/>
                    <a:pt x="0" y="80"/>
                    <a:pt x="3" y="165"/>
                  </a:cubicBezTo>
                  <a:cubicBezTo>
                    <a:pt x="3" y="189"/>
                    <a:pt x="5" y="216"/>
                    <a:pt x="6" y="243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70" name="Google Shape;470;p4"/>
            <p:cNvSpPr/>
            <p:nvPr/>
          </p:nvSpPr>
          <p:spPr>
            <a:xfrm>
              <a:off x="4147" y="2087"/>
              <a:ext cx="331" cy="444"/>
            </a:xfrm>
            <a:custGeom>
              <a:avLst/>
              <a:gdLst/>
              <a:ahLst/>
              <a:cxnLst/>
              <a:rect l="l" t="t" r="r" b="b"/>
              <a:pathLst>
                <a:path w="193" h="258" extrusionOk="0">
                  <a:moveTo>
                    <a:pt x="15" y="232"/>
                  </a:moveTo>
                  <a:cubicBezTo>
                    <a:pt x="59" y="235"/>
                    <a:pt x="104" y="244"/>
                    <a:pt x="147" y="258"/>
                  </a:cubicBezTo>
                  <a:cubicBezTo>
                    <a:pt x="152" y="239"/>
                    <a:pt x="156" y="219"/>
                    <a:pt x="159" y="202"/>
                  </a:cubicBezTo>
                  <a:cubicBezTo>
                    <a:pt x="160" y="199"/>
                    <a:pt x="193" y="2"/>
                    <a:pt x="193" y="0"/>
                  </a:cubicBezTo>
                  <a:cubicBezTo>
                    <a:pt x="147" y="7"/>
                    <a:pt x="115" y="3"/>
                    <a:pt x="69" y="11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47" y="21"/>
                    <a:pt x="20" y="128"/>
                    <a:pt x="0" y="232"/>
                  </a:cubicBezTo>
                  <a:cubicBezTo>
                    <a:pt x="5" y="232"/>
                    <a:pt x="10" y="232"/>
                    <a:pt x="15" y="232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71" name="Google Shape;471;p4"/>
            <p:cNvSpPr/>
            <p:nvPr/>
          </p:nvSpPr>
          <p:spPr>
            <a:xfrm>
              <a:off x="3564" y="2328"/>
              <a:ext cx="401" cy="387"/>
            </a:xfrm>
            <a:custGeom>
              <a:avLst/>
              <a:gdLst/>
              <a:ahLst/>
              <a:cxnLst/>
              <a:rect l="l" t="t" r="r" b="b"/>
              <a:pathLst>
                <a:path w="234" h="225" extrusionOk="0">
                  <a:moveTo>
                    <a:pt x="98" y="0"/>
                  </a:moveTo>
                  <a:cubicBezTo>
                    <a:pt x="101" y="66"/>
                    <a:pt x="105" y="141"/>
                    <a:pt x="105" y="141"/>
                  </a:cubicBezTo>
                  <a:cubicBezTo>
                    <a:pt x="105" y="141"/>
                    <a:pt x="0" y="154"/>
                    <a:pt x="5" y="195"/>
                  </a:cubicBezTo>
                  <a:cubicBezTo>
                    <a:pt x="213" y="225"/>
                    <a:pt x="213" y="225"/>
                    <a:pt x="213" y="225"/>
                  </a:cubicBezTo>
                  <a:cubicBezTo>
                    <a:pt x="234" y="132"/>
                    <a:pt x="234" y="98"/>
                    <a:pt x="226" y="35"/>
                  </a:cubicBezTo>
                  <a:cubicBezTo>
                    <a:pt x="182" y="26"/>
                    <a:pt x="140" y="15"/>
                    <a:pt x="98" y="0"/>
                  </a:cubicBez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72" name="Google Shape;472;p4"/>
            <p:cNvSpPr/>
            <p:nvPr/>
          </p:nvSpPr>
          <p:spPr>
            <a:xfrm>
              <a:off x="4123" y="2443"/>
              <a:ext cx="383" cy="390"/>
            </a:xfrm>
            <a:custGeom>
              <a:avLst/>
              <a:gdLst/>
              <a:ahLst/>
              <a:cxnLst/>
              <a:rect l="l" t="t" r="r" b="b"/>
              <a:pathLst>
                <a:path w="223" h="227" extrusionOk="0">
                  <a:moveTo>
                    <a:pt x="137" y="160"/>
                  </a:moveTo>
                  <a:cubicBezTo>
                    <a:pt x="137" y="160"/>
                    <a:pt x="155" y="82"/>
                    <a:pt x="168" y="19"/>
                  </a:cubicBezTo>
                  <a:cubicBezTo>
                    <a:pt x="118" y="14"/>
                    <a:pt x="69" y="7"/>
                    <a:pt x="19" y="0"/>
                  </a:cubicBezTo>
                  <a:cubicBezTo>
                    <a:pt x="0" y="95"/>
                    <a:pt x="5" y="212"/>
                    <a:pt x="5" y="212"/>
                  </a:cubicBezTo>
                  <a:cubicBezTo>
                    <a:pt x="209" y="227"/>
                    <a:pt x="209" y="227"/>
                    <a:pt x="209" y="227"/>
                  </a:cubicBezTo>
                  <a:cubicBezTo>
                    <a:pt x="223" y="169"/>
                    <a:pt x="137" y="160"/>
                    <a:pt x="137" y="160"/>
                  </a:cubicBez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73" name="Google Shape;473;p4"/>
            <p:cNvSpPr/>
            <p:nvPr/>
          </p:nvSpPr>
          <p:spPr>
            <a:xfrm>
              <a:off x="4336" y="1403"/>
              <a:ext cx="147" cy="148"/>
            </a:xfrm>
            <a:custGeom>
              <a:avLst/>
              <a:gdLst/>
              <a:ahLst/>
              <a:cxnLst/>
              <a:rect l="l" t="t" r="r" b="b"/>
              <a:pathLst>
                <a:path w="86" h="86" extrusionOk="0">
                  <a:moveTo>
                    <a:pt x="2" y="39"/>
                  </a:moveTo>
                  <a:cubicBezTo>
                    <a:pt x="0" y="62"/>
                    <a:pt x="17" y="82"/>
                    <a:pt x="39" y="84"/>
                  </a:cubicBezTo>
                  <a:cubicBezTo>
                    <a:pt x="62" y="86"/>
                    <a:pt x="82" y="69"/>
                    <a:pt x="84" y="47"/>
                  </a:cubicBezTo>
                  <a:cubicBezTo>
                    <a:pt x="86" y="24"/>
                    <a:pt x="69" y="4"/>
                    <a:pt x="47" y="2"/>
                  </a:cubicBezTo>
                  <a:cubicBezTo>
                    <a:pt x="24" y="0"/>
                    <a:pt x="4" y="17"/>
                    <a:pt x="2" y="39"/>
                  </a:cubicBezTo>
                  <a:close/>
                </a:path>
              </a:pathLst>
            </a:custGeom>
            <a:solidFill>
              <a:srgbClr val="BBE0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74" name="Google Shape;474;p4"/>
            <p:cNvSpPr/>
            <p:nvPr/>
          </p:nvSpPr>
          <p:spPr>
            <a:xfrm>
              <a:off x="4586" y="1745"/>
              <a:ext cx="103" cy="186"/>
            </a:xfrm>
            <a:custGeom>
              <a:avLst/>
              <a:gdLst/>
              <a:ahLst/>
              <a:cxnLst/>
              <a:rect l="l" t="t" r="r" b="b"/>
              <a:pathLst>
                <a:path w="103" h="186" extrusionOk="0">
                  <a:moveTo>
                    <a:pt x="0" y="9"/>
                  </a:moveTo>
                  <a:lnTo>
                    <a:pt x="26" y="0"/>
                  </a:lnTo>
                  <a:lnTo>
                    <a:pt x="103" y="169"/>
                  </a:lnTo>
                  <a:lnTo>
                    <a:pt x="74" y="186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E2641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75" name="Google Shape;475;p4"/>
            <p:cNvSpPr/>
            <p:nvPr/>
          </p:nvSpPr>
          <p:spPr>
            <a:xfrm>
              <a:off x="3988" y="1563"/>
              <a:ext cx="176" cy="139"/>
            </a:xfrm>
            <a:custGeom>
              <a:avLst/>
              <a:gdLst/>
              <a:ahLst/>
              <a:cxnLst/>
              <a:rect l="l" t="t" r="r" b="b"/>
              <a:pathLst>
                <a:path w="176" h="139" extrusionOk="0">
                  <a:moveTo>
                    <a:pt x="0" y="109"/>
                  </a:moveTo>
                  <a:lnTo>
                    <a:pt x="159" y="0"/>
                  </a:lnTo>
                  <a:lnTo>
                    <a:pt x="176" y="29"/>
                  </a:lnTo>
                  <a:lnTo>
                    <a:pt x="20" y="13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E2641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76" name="Google Shape;476;p4"/>
            <p:cNvSpPr/>
            <p:nvPr/>
          </p:nvSpPr>
          <p:spPr>
            <a:xfrm>
              <a:off x="3996" y="1672"/>
              <a:ext cx="520" cy="519"/>
            </a:xfrm>
            <a:custGeom>
              <a:avLst/>
              <a:gdLst/>
              <a:ahLst/>
              <a:cxnLst/>
              <a:rect l="l" t="t" r="r" b="b"/>
              <a:pathLst>
                <a:path w="303" h="302" extrusionOk="0">
                  <a:moveTo>
                    <a:pt x="232" y="276"/>
                  </a:moveTo>
                  <a:cubicBezTo>
                    <a:pt x="225" y="294"/>
                    <a:pt x="205" y="302"/>
                    <a:pt x="187" y="295"/>
                  </a:cubicBezTo>
                  <a:cubicBezTo>
                    <a:pt x="27" y="231"/>
                    <a:pt x="27" y="231"/>
                    <a:pt x="27" y="231"/>
                  </a:cubicBezTo>
                  <a:cubicBezTo>
                    <a:pt x="9" y="224"/>
                    <a:pt x="0" y="203"/>
                    <a:pt x="7" y="185"/>
                  </a:cubicBezTo>
                  <a:cubicBezTo>
                    <a:pt x="71" y="27"/>
                    <a:pt x="71" y="27"/>
                    <a:pt x="71" y="27"/>
                  </a:cubicBezTo>
                  <a:cubicBezTo>
                    <a:pt x="78" y="9"/>
                    <a:pt x="99" y="0"/>
                    <a:pt x="117" y="8"/>
                  </a:cubicBezTo>
                  <a:cubicBezTo>
                    <a:pt x="276" y="72"/>
                    <a:pt x="276" y="72"/>
                    <a:pt x="276" y="72"/>
                  </a:cubicBezTo>
                  <a:cubicBezTo>
                    <a:pt x="294" y="79"/>
                    <a:pt x="303" y="100"/>
                    <a:pt x="296" y="118"/>
                  </a:cubicBezTo>
                  <a:lnTo>
                    <a:pt x="232" y="276"/>
                  </a:ln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77" name="Google Shape;477;p4"/>
            <p:cNvSpPr/>
            <p:nvPr/>
          </p:nvSpPr>
          <p:spPr>
            <a:xfrm>
              <a:off x="3837" y="2008"/>
              <a:ext cx="238" cy="208"/>
            </a:xfrm>
            <a:custGeom>
              <a:avLst/>
              <a:gdLst/>
              <a:ahLst/>
              <a:cxnLst/>
              <a:rect l="l" t="t" r="r" b="b"/>
              <a:pathLst>
                <a:path w="238" h="208" extrusionOk="0">
                  <a:moveTo>
                    <a:pt x="80" y="0"/>
                  </a:moveTo>
                  <a:lnTo>
                    <a:pt x="238" y="179"/>
                  </a:lnTo>
                  <a:lnTo>
                    <a:pt x="202" y="208"/>
                  </a:lnTo>
                  <a:lnTo>
                    <a:pt x="0" y="66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78" name="Google Shape;478;p4"/>
            <p:cNvSpPr/>
            <p:nvPr/>
          </p:nvSpPr>
          <p:spPr>
            <a:xfrm>
              <a:off x="4197" y="2230"/>
              <a:ext cx="247" cy="117"/>
            </a:xfrm>
            <a:custGeom>
              <a:avLst/>
              <a:gdLst/>
              <a:ahLst/>
              <a:cxnLst/>
              <a:rect l="l" t="t" r="r" b="b"/>
              <a:pathLst>
                <a:path w="247" h="117" extrusionOk="0">
                  <a:moveTo>
                    <a:pt x="3" y="0"/>
                  </a:moveTo>
                  <a:lnTo>
                    <a:pt x="247" y="19"/>
                  </a:lnTo>
                  <a:lnTo>
                    <a:pt x="238" y="117"/>
                  </a:lnTo>
                  <a:lnTo>
                    <a:pt x="0" y="46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79" name="Google Shape;479;p4"/>
            <p:cNvSpPr/>
            <p:nvPr/>
          </p:nvSpPr>
          <p:spPr>
            <a:xfrm>
              <a:off x="3571" y="2649"/>
              <a:ext cx="358" cy="79"/>
            </a:xfrm>
            <a:custGeom>
              <a:avLst/>
              <a:gdLst/>
              <a:ahLst/>
              <a:cxnLst/>
              <a:rect l="l" t="t" r="r" b="b"/>
              <a:pathLst>
                <a:path w="358" h="79" extrusionOk="0">
                  <a:moveTo>
                    <a:pt x="355" y="79"/>
                  </a:moveTo>
                  <a:lnTo>
                    <a:pt x="0" y="21"/>
                  </a:lnTo>
                  <a:lnTo>
                    <a:pt x="3" y="0"/>
                  </a:lnTo>
                  <a:lnTo>
                    <a:pt x="358" y="59"/>
                  </a:lnTo>
                  <a:lnTo>
                    <a:pt x="355" y="79"/>
                  </a:ln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80" name="Google Shape;480;p4"/>
            <p:cNvSpPr/>
            <p:nvPr/>
          </p:nvSpPr>
          <p:spPr>
            <a:xfrm>
              <a:off x="4130" y="2794"/>
              <a:ext cx="353" cy="51"/>
            </a:xfrm>
            <a:custGeom>
              <a:avLst/>
              <a:gdLst/>
              <a:ahLst/>
              <a:cxnLst/>
              <a:rect l="l" t="t" r="r" b="b"/>
              <a:pathLst>
                <a:path w="353" h="51" extrusionOk="0">
                  <a:moveTo>
                    <a:pt x="350" y="51"/>
                  </a:moveTo>
                  <a:lnTo>
                    <a:pt x="0" y="22"/>
                  </a:lnTo>
                  <a:lnTo>
                    <a:pt x="2" y="0"/>
                  </a:lnTo>
                  <a:lnTo>
                    <a:pt x="353" y="38"/>
                  </a:lnTo>
                  <a:lnTo>
                    <a:pt x="350" y="51"/>
                  </a:ln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81" name="Google Shape;481;p4"/>
            <p:cNvSpPr/>
            <p:nvPr/>
          </p:nvSpPr>
          <p:spPr>
            <a:xfrm>
              <a:off x="4248" y="2058"/>
              <a:ext cx="234" cy="255"/>
            </a:xfrm>
            <a:custGeom>
              <a:avLst/>
              <a:gdLst/>
              <a:ahLst/>
              <a:cxnLst/>
              <a:rect l="l" t="t" r="r" b="b"/>
              <a:pathLst>
                <a:path w="136" h="148" extrusionOk="0">
                  <a:moveTo>
                    <a:pt x="0" y="23"/>
                  </a:moveTo>
                  <a:cubicBezTo>
                    <a:pt x="2" y="86"/>
                    <a:pt x="51" y="130"/>
                    <a:pt x="111" y="143"/>
                  </a:cubicBezTo>
                  <a:cubicBezTo>
                    <a:pt x="134" y="148"/>
                    <a:pt x="136" y="113"/>
                    <a:pt x="114" y="108"/>
                  </a:cubicBezTo>
                  <a:cubicBezTo>
                    <a:pt x="84" y="101"/>
                    <a:pt x="59" y="85"/>
                    <a:pt x="46" y="58"/>
                  </a:cubicBezTo>
                  <a:cubicBezTo>
                    <a:pt x="42" y="51"/>
                    <a:pt x="40" y="43"/>
                    <a:pt x="38" y="35"/>
                  </a:cubicBezTo>
                  <a:cubicBezTo>
                    <a:pt x="37" y="32"/>
                    <a:pt x="37" y="19"/>
                    <a:pt x="37" y="27"/>
                  </a:cubicBezTo>
                  <a:cubicBezTo>
                    <a:pt x="36" y="4"/>
                    <a:pt x="0" y="0"/>
                    <a:pt x="0" y="23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82" name="Google Shape;482;p4"/>
            <p:cNvSpPr/>
            <p:nvPr/>
          </p:nvSpPr>
          <p:spPr>
            <a:xfrm>
              <a:off x="4022" y="1678"/>
              <a:ext cx="475" cy="476"/>
            </a:xfrm>
            <a:custGeom>
              <a:avLst/>
              <a:gdLst/>
              <a:ahLst/>
              <a:cxnLst/>
              <a:rect l="l" t="t" r="r" b="b"/>
              <a:pathLst>
                <a:path w="277" h="277" extrusionOk="0">
                  <a:moveTo>
                    <a:pt x="212" y="253"/>
                  </a:moveTo>
                  <a:cubicBezTo>
                    <a:pt x="206" y="269"/>
                    <a:pt x="187" y="277"/>
                    <a:pt x="170" y="270"/>
                  </a:cubicBezTo>
                  <a:cubicBezTo>
                    <a:pt x="24" y="212"/>
                    <a:pt x="24" y="212"/>
                    <a:pt x="24" y="212"/>
                  </a:cubicBezTo>
                  <a:cubicBezTo>
                    <a:pt x="8" y="205"/>
                    <a:pt x="0" y="186"/>
                    <a:pt x="7" y="170"/>
                  </a:cubicBezTo>
                  <a:cubicBezTo>
                    <a:pt x="65" y="25"/>
                    <a:pt x="65" y="25"/>
                    <a:pt x="65" y="25"/>
                  </a:cubicBezTo>
                  <a:cubicBezTo>
                    <a:pt x="71" y="9"/>
                    <a:pt x="90" y="0"/>
                    <a:pt x="107" y="7"/>
                  </a:cubicBezTo>
                  <a:cubicBezTo>
                    <a:pt x="253" y="66"/>
                    <a:pt x="253" y="66"/>
                    <a:pt x="253" y="66"/>
                  </a:cubicBezTo>
                  <a:cubicBezTo>
                    <a:pt x="269" y="73"/>
                    <a:pt x="277" y="91"/>
                    <a:pt x="271" y="108"/>
                  </a:cubicBezTo>
                  <a:lnTo>
                    <a:pt x="212" y="253"/>
                  </a:ln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83" name="Google Shape;483;p4"/>
            <p:cNvSpPr/>
            <p:nvPr/>
          </p:nvSpPr>
          <p:spPr>
            <a:xfrm>
              <a:off x="4094" y="1744"/>
              <a:ext cx="168" cy="270"/>
            </a:xfrm>
            <a:custGeom>
              <a:avLst/>
              <a:gdLst/>
              <a:ahLst/>
              <a:cxnLst/>
              <a:rect l="l" t="t" r="r" b="b"/>
              <a:pathLst>
                <a:path w="168" h="270" extrusionOk="0">
                  <a:moveTo>
                    <a:pt x="81" y="270"/>
                  </a:moveTo>
                  <a:lnTo>
                    <a:pt x="0" y="239"/>
                  </a:lnTo>
                  <a:lnTo>
                    <a:pt x="86" y="0"/>
                  </a:lnTo>
                  <a:lnTo>
                    <a:pt x="168" y="31"/>
                  </a:lnTo>
                  <a:lnTo>
                    <a:pt x="81" y="270"/>
                  </a:lnTo>
                  <a:close/>
                </a:path>
              </a:pathLst>
            </a:custGeom>
            <a:solidFill>
              <a:srgbClr val="B7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84" name="Google Shape;484;p4"/>
            <p:cNvSpPr/>
            <p:nvPr/>
          </p:nvSpPr>
          <p:spPr>
            <a:xfrm>
              <a:off x="4279" y="1833"/>
              <a:ext cx="151" cy="86"/>
            </a:xfrm>
            <a:custGeom>
              <a:avLst/>
              <a:gdLst/>
              <a:ahLst/>
              <a:cxnLst/>
              <a:rect l="l" t="t" r="r" b="b"/>
              <a:pathLst>
                <a:path w="151" h="86" extrusionOk="0">
                  <a:moveTo>
                    <a:pt x="138" y="86"/>
                  </a:moveTo>
                  <a:lnTo>
                    <a:pt x="0" y="36"/>
                  </a:lnTo>
                  <a:lnTo>
                    <a:pt x="14" y="0"/>
                  </a:lnTo>
                  <a:lnTo>
                    <a:pt x="151" y="52"/>
                  </a:lnTo>
                  <a:lnTo>
                    <a:pt x="138" y="86"/>
                  </a:lnTo>
                  <a:close/>
                </a:path>
              </a:pathLst>
            </a:custGeom>
            <a:solidFill>
              <a:srgbClr val="B7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85" name="Google Shape;485;p4"/>
            <p:cNvSpPr/>
            <p:nvPr/>
          </p:nvSpPr>
          <p:spPr>
            <a:xfrm>
              <a:off x="4254" y="1904"/>
              <a:ext cx="151" cy="85"/>
            </a:xfrm>
            <a:custGeom>
              <a:avLst/>
              <a:gdLst/>
              <a:ahLst/>
              <a:cxnLst/>
              <a:rect l="l" t="t" r="r" b="b"/>
              <a:pathLst>
                <a:path w="151" h="85" extrusionOk="0">
                  <a:moveTo>
                    <a:pt x="137" y="85"/>
                  </a:moveTo>
                  <a:lnTo>
                    <a:pt x="0" y="36"/>
                  </a:lnTo>
                  <a:lnTo>
                    <a:pt x="13" y="0"/>
                  </a:lnTo>
                  <a:lnTo>
                    <a:pt x="151" y="49"/>
                  </a:lnTo>
                  <a:lnTo>
                    <a:pt x="137" y="85"/>
                  </a:lnTo>
                  <a:close/>
                </a:path>
              </a:pathLst>
            </a:custGeom>
            <a:solidFill>
              <a:srgbClr val="B7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86" name="Google Shape;486;p4"/>
            <p:cNvSpPr/>
            <p:nvPr/>
          </p:nvSpPr>
          <p:spPr>
            <a:xfrm>
              <a:off x="4257" y="1989"/>
              <a:ext cx="74" cy="74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1" y="19"/>
                  </a:moveTo>
                  <a:cubicBezTo>
                    <a:pt x="0" y="31"/>
                    <a:pt x="8" y="41"/>
                    <a:pt x="20" y="42"/>
                  </a:cubicBezTo>
                  <a:cubicBezTo>
                    <a:pt x="31" y="43"/>
                    <a:pt x="41" y="34"/>
                    <a:pt x="42" y="23"/>
                  </a:cubicBezTo>
                  <a:cubicBezTo>
                    <a:pt x="43" y="12"/>
                    <a:pt x="35" y="2"/>
                    <a:pt x="23" y="1"/>
                  </a:cubicBezTo>
                  <a:cubicBezTo>
                    <a:pt x="12" y="0"/>
                    <a:pt x="2" y="8"/>
                    <a:pt x="1" y="19"/>
                  </a:cubicBezTo>
                  <a:close/>
                </a:path>
              </a:pathLst>
            </a:custGeom>
            <a:solidFill>
              <a:srgbClr val="B7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</p:grpSp>
      <p:grpSp>
        <p:nvGrpSpPr>
          <p:cNvPr id="487" name="Google Shape;487;p4"/>
          <p:cNvGrpSpPr/>
          <p:nvPr/>
        </p:nvGrpSpPr>
        <p:grpSpPr>
          <a:xfrm>
            <a:off x="9272421" y="2844186"/>
            <a:ext cx="2040345" cy="1311065"/>
            <a:chOff x="2657363" y="217485"/>
            <a:chExt cx="5198922" cy="3340672"/>
          </a:xfrm>
        </p:grpSpPr>
        <p:sp>
          <p:nvSpPr>
            <p:cNvPr id="488" name="Google Shape;488;p4"/>
            <p:cNvSpPr/>
            <p:nvPr/>
          </p:nvSpPr>
          <p:spPr>
            <a:xfrm>
              <a:off x="4447873" y="1746801"/>
              <a:ext cx="331405" cy="333707"/>
            </a:xfrm>
            <a:prstGeom prst="ellipse">
              <a:avLst/>
            </a:prstGeom>
            <a:solidFill>
              <a:srgbClr val="F4D03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89" name="Google Shape;489;p4"/>
            <p:cNvSpPr/>
            <p:nvPr/>
          </p:nvSpPr>
          <p:spPr>
            <a:xfrm>
              <a:off x="7195776" y="1921710"/>
              <a:ext cx="660509" cy="665112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cubicBezTo>
                    <a:pt x="21" y="22"/>
                    <a:pt x="16" y="22"/>
                    <a:pt x="0" y="38"/>
                  </a:cubicBezTo>
                  <a:cubicBezTo>
                    <a:pt x="16" y="22"/>
                    <a:pt x="16" y="16"/>
                    <a:pt x="0" y="0"/>
                  </a:cubicBezTo>
                  <a:cubicBezTo>
                    <a:pt x="16" y="16"/>
                    <a:pt x="21" y="16"/>
                    <a:pt x="38" y="0"/>
                  </a:cubicBezTo>
                  <a:cubicBezTo>
                    <a:pt x="21" y="16"/>
                    <a:pt x="21" y="22"/>
                    <a:pt x="38" y="38"/>
                  </a:cubicBezTo>
                  <a:close/>
                </a:path>
              </a:pathLst>
            </a:custGeom>
            <a:solidFill>
              <a:srgbClr val="F7CA1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90" name="Google Shape;490;p4"/>
            <p:cNvSpPr/>
            <p:nvPr/>
          </p:nvSpPr>
          <p:spPr>
            <a:xfrm>
              <a:off x="2657363" y="2080508"/>
              <a:ext cx="1079369" cy="1086273"/>
            </a:xfrm>
            <a:custGeom>
              <a:avLst/>
              <a:gdLst/>
              <a:ahLst/>
              <a:cxnLst/>
              <a:rect l="l" t="t" r="r" b="b"/>
              <a:pathLst>
                <a:path w="62" h="62" extrusionOk="0">
                  <a:moveTo>
                    <a:pt x="62" y="62"/>
                  </a:moveTo>
                  <a:cubicBezTo>
                    <a:pt x="35" y="35"/>
                    <a:pt x="26" y="35"/>
                    <a:pt x="0" y="62"/>
                  </a:cubicBezTo>
                  <a:cubicBezTo>
                    <a:pt x="26" y="35"/>
                    <a:pt x="26" y="26"/>
                    <a:pt x="0" y="0"/>
                  </a:cubicBezTo>
                  <a:cubicBezTo>
                    <a:pt x="26" y="26"/>
                    <a:pt x="35" y="26"/>
                    <a:pt x="62" y="0"/>
                  </a:cubicBezTo>
                  <a:cubicBezTo>
                    <a:pt x="35" y="26"/>
                    <a:pt x="35" y="35"/>
                    <a:pt x="62" y="62"/>
                  </a:cubicBezTo>
                  <a:close/>
                </a:path>
              </a:pathLst>
            </a:custGeom>
            <a:solidFill>
              <a:srgbClr val="F4D03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91" name="Google Shape;491;p4"/>
            <p:cNvSpPr/>
            <p:nvPr/>
          </p:nvSpPr>
          <p:spPr>
            <a:xfrm>
              <a:off x="5307474" y="3155407"/>
              <a:ext cx="400448" cy="402750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23" y="23"/>
                  </a:moveTo>
                  <a:cubicBezTo>
                    <a:pt x="14" y="13"/>
                    <a:pt x="10" y="13"/>
                    <a:pt x="0" y="23"/>
                  </a:cubicBezTo>
                  <a:cubicBezTo>
                    <a:pt x="10" y="13"/>
                    <a:pt x="10" y="10"/>
                    <a:pt x="0" y="0"/>
                  </a:cubicBezTo>
                  <a:cubicBezTo>
                    <a:pt x="10" y="10"/>
                    <a:pt x="14" y="10"/>
                    <a:pt x="23" y="0"/>
                  </a:cubicBezTo>
                  <a:cubicBezTo>
                    <a:pt x="14" y="10"/>
                    <a:pt x="14" y="13"/>
                    <a:pt x="23" y="23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92" name="Google Shape;492;p4"/>
            <p:cNvSpPr/>
            <p:nvPr/>
          </p:nvSpPr>
          <p:spPr>
            <a:xfrm>
              <a:off x="6169339" y="1275009"/>
              <a:ext cx="400448" cy="402750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23" y="23"/>
                  </a:moveTo>
                  <a:cubicBezTo>
                    <a:pt x="13" y="13"/>
                    <a:pt x="9" y="13"/>
                    <a:pt x="0" y="23"/>
                  </a:cubicBezTo>
                  <a:cubicBezTo>
                    <a:pt x="9" y="13"/>
                    <a:pt x="9" y="10"/>
                    <a:pt x="0" y="0"/>
                  </a:cubicBezTo>
                  <a:cubicBezTo>
                    <a:pt x="9" y="10"/>
                    <a:pt x="13" y="10"/>
                    <a:pt x="23" y="0"/>
                  </a:cubicBezTo>
                  <a:cubicBezTo>
                    <a:pt x="13" y="10"/>
                    <a:pt x="13" y="13"/>
                    <a:pt x="23" y="23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93" name="Google Shape;493;p4"/>
            <p:cNvSpPr/>
            <p:nvPr/>
          </p:nvSpPr>
          <p:spPr>
            <a:xfrm>
              <a:off x="5952114" y="2472522"/>
              <a:ext cx="193320" cy="193320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94" name="Google Shape;494;p4"/>
            <p:cNvSpPr/>
            <p:nvPr/>
          </p:nvSpPr>
          <p:spPr>
            <a:xfrm>
              <a:off x="3736732" y="1362463"/>
              <a:ext cx="103564" cy="103564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95" name="Google Shape;495;p4"/>
            <p:cNvSpPr/>
            <p:nvPr/>
          </p:nvSpPr>
          <p:spPr>
            <a:xfrm>
              <a:off x="4657302" y="869958"/>
              <a:ext cx="191018" cy="211731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96" name="Google Shape;496;p4"/>
            <p:cNvSpPr/>
            <p:nvPr/>
          </p:nvSpPr>
          <p:spPr>
            <a:xfrm>
              <a:off x="6784451" y="217485"/>
              <a:ext cx="649002" cy="655906"/>
            </a:xfrm>
            <a:custGeom>
              <a:avLst/>
              <a:gdLst/>
              <a:ahLst/>
              <a:cxnLst/>
              <a:rect l="l" t="t" r="r" b="b"/>
              <a:pathLst>
                <a:path w="41" h="41" extrusionOk="0">
                  <a:moveTo>
                    <a:pt x="41" y="41"/>
                  </a:moveTo>
                  <a:cubicBezTo>
                    <a:pt x="23" y="23"/>
                    <a:pt x="18" y="23"/>
                    <a:pt x="0" y="41"/>
                  </a:cubicBezTo>
                  <a:cubicBezTo>
                    <a:pt x="18" y="23"/>
                    <a:pt x="18" y="17"/>
                    <a:pt x="0" y="0"/>
                  </a:cubicBezTo>
                  <a:cubicBezTo>
                    <a:pt x="18" y="17"/>
                    <a:pt x="23" y="17"/>
                    <a:pt x="41" y="0"/>
                  </a:cubicBezTo>
                  <a:cubicBezTo>
                    <a:pt x="23" y="17"/>
                    <a:pt x="23" y="23"/>
                    <a:pt x="41" y="41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</p:grpSp>
      <p:grpSp>
        <p:nvGrpSpPr>
          <p:cNvPr id="497" name="Google Shape;497;p4"/>
          <p:cNvGrpSpPr/>
          <p:nvPr/>
        </p:nvGrpSpPr>
        <p:grpSpPr>
          <a:xfrm>
            <a:off x="0" y="-189972"/>
            <a:ext cx="2040345" cy="1311065"/>
            <a:chOff x="2657363" y="217485"/>
            <a:chExt cx="5198922" cy="3340672"/>
          </a:xfrm>
        </p:grpSpPr>
        <p:sp>
          <p:nvSpPr>
            <p:cNvPr id="498" name="Google Shape;498;p4"/>
            <p:cNvSpPr/>
            <p:nvPr/>
          </p:nvSpPr>
          <p:spPr>
            <a:xfrm>
              <a:off x="4447873" y="1746801"/>
              <a:ext cx="331405" cy="333707"/>
            </a:xfrm>
            <a:prstGeom prst="ellipse">
              <a:avLst/>
            </a:prstGeom>
            <a:solidFill>
              <a:srgbClr val="F4D03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99" name="Google Shape;499;p4"/>
            <p:cNvSpPr/>
            <p:nvPr/>
          </p:nvSpPr>
          <p:spPr>
            <a:xfrm>
              <a:off x="7195776" y="1921710"/>
              <a:ext cx="660509" cy="665112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cubicBezTo>
                    <a:pt x="21" y="22"/>
                    <a:pt x="16" y="22"/>
                    <a:pt x="0" y="38"/>
                  </a:cubicBezTo>
                  <a:cubicBezTo>
                    <a:pt x="16" y="22"/>
                    <a:pt x="16" y="16"/>
                    <a:pt x="0" y="0"/>
                  </a:cubicBezTo>
                  <a:cubicBezTo>
                    <a:pt x="16" y="16"/>
                    <a:pt x="21" y="16"/>
                    <a:pt x="38" y="0"/>
                  </a:cubicBezTo>
                  <a:cubicBezTo>
                    <a:pt x="21" y="16"/>
                    <a:pt x="21" y="22"/>
                    <a:pt x="38" y="38"/>
                  </a:cubicBezTo>
                  <a:close/>
                </a:path>
              </a:pathLst>
            </a:custGeom>
            <a:solidFill>
              <a:srgbClr val="F7CA1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00" name="Google Shape;500;p4"/>
            <p:cNvSpPr/>
            <p:nvPr/>
          </p:nvSpPr>
          <p:spPr>
            <a:xfrm>
              <a:off x="2657363" y="2080508"/>
              <a:ext cx="1079369" cy="1086273"/>
            </a:xfrm>
            <a:custGeom>
              <a:avLst/>
              <a:gdLst/>
              <a:ahLst/>
              <a:cxnLst/>
              <a:rect l="l" t="t" r="r" b="b"/>
              <a:pathLst>
                <a:path w="62" h="62" extrusionOk="0">
                  <a:moveTo>
                    <a:pt x="62" y="62"/>
                  </a:moveTo>
                  <a:cubicBezTo>
                    <a:pt x="35" y="35"/>
                    <a:pt x="26" y="35"/>
                    <a:pt x="0" y="62"/>
                  </a:cubicBezTo>
                  <a:cubicBezTo>
                    <a:pt x="26" y="35"/>
                    <a:pt x="26" y="26"/>
                    <a:pt x="0" y="0"/>
                  </a:cubicBezTo>
                  <a:cubicBezTo>
                    <a:pt x="26" y="26"/>
                    <a:pt x="35" y="26"/>
                    <a:pt x="62" y="0"/>
                  </a:cubicBezTo>
                  <a:cubicBezTo>
                    <a:pt x="35" y="26"/>
                    <a:pt x="35" y="35"/>
                    <a:pt x="62" y="62"/>
                  </a:cubicBezTo>
                  <a:close/>
                </a:path>
              </a:pathLst>
            </a:custGeom>
            <a:solidFill>
              <a:srgbClr val="F4D03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01" name="Google Shape;501;p4"/>
            <p:cNvSpPr/>
            <p:nvPr/>
          </p:nvSpPr>
          <p:spPr>
            <a:xfrm>
              <a:off x="5307474" y="3155407"/>
              <a:ext cx="400448" cy="402750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23" y="23"/>
                  </a:moveTo>
                  <a:cubicBezTo>
                    <a:pt x="14" y="13"/>
                    <a:pt x="10" y="13"/>
                    <a:pt x="0" y="23"/>
                  </a:cubicBezTo>
                  <a:cubicBezTo>
                    <a:pt x="10" y="13"/>
                    <a:pt x="10" y="10"/>
                    <a:pt x="0" y="0"/>
                  </a:cubicBezTo>
                  <a:cubicBezTo>
                    <a:pt x="10" y="10"/>
                    <a:pt x="14" y="10"/>
                    <a:pt x="23" y="0"/>
                  </a:cubicBezTo>
                  <a:cubicBezTo>
                    <a:pt x="14" y="10"/>
                    <a:pt x="14" y="13"/>
                    <a:pt x="23" y="23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02" name="Google Shape;502;p4"/>
            <p:cNvSpPr/>
            <p:nvPr/>
          </p:nvSpPr>
          <p:spPr>
            <a:xfrm>
              <a:off x="6169339" y="1275009"/>
              <a:ext cx="400448" cy="402750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23" y="23"/>
                  </a:moveTo>
                  <a:cubicBezTo>
                    <a:pt x="13" y="13"/>
                    <a:pt x="9" y="13"/>
                    <a:pt x="0" y="23"/>
                  </a:cubicBezTo>
                  <a:cubicBezTo>
                    <a:pt x="9" y="13"/>
                    <a:pt x="9" y="10"/>
                    <a:pt x="0" y="0"/>
                  </a:cubicBezTo>
                  <a:cubicBezTo>
                    <a:pt x="9" y="10"/>
                    <a:pt x="13" y="10"/>
                    <a:pt x="23" y="0"/>
                  </a:cubicBezTo>
                  <a:cubicBezTo>
                    <a:pt x="13" y="10"/>
                    <a:pt x="13" y="13"/>
                    <a:pt x="23" y="23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03" name="Google Shape;503;p4"/>
            <p:cNvSpPr/>
            <p:nvPr/>
          </p:nvSpPr>
          <p:spPr>
            <a:xfrm>
              <a:off x="5952114" y="2472522"/>
              <a:ext cx="193320" cy="193320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04" name="Google Shape;504;p4"/>
            <p:cNvSpPr/>
            <p:nvPr/>
          </p:nvSpPr>
          <p:spPr>
            <a:xfrm>
              <a:off x="3736732" y="1362463"/>
              <a:ext cx="103564" cy="103564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05" name="Google Shape;505;p4"/>
            <p:cNvSpPr/>
            <p:nvPr/>
          </p:nvSpPr>
          <p:spPr>
            <a:xfrm>
              <a:off x="4657302" y="869958"/>
              <a:ext cx="191018" cy="211731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06" name="Google Shape;506;p4"/>
            <p:cNvSpPr/>
            <p:nvPr/>
          </p:nvSpPr>
          <p:spPr>
            <a:xfrm>
              <a:off x="6784451" y="217485"/>
              <a:ext cx="649002" cy="655906"/>
            </a:xfrm>
            <a:custGeom>
              <a:avLst/>
              <a:gdLst/>
              <a:ahLst/>
              <a:cxnLst/>
              <a:rect l="l" t="t" r="r" b="b"/>
              <a:pathLst>
                <a:path w="41" h="41" extrusionOk="0">
                  <a:moveTo>
                    <a:pt x="41" y="41"/>
                  </a:moveTo>
                  <a:cubicBezTo>
                    <a:pt x="23" y="23"/>
                    <a:pt x="18" y="23"/>
                    <a:pt x="0" y="41"/>
                  </a:cubicBezTo>
                  <a:cubicBezTo>
                    <a:pt x="18" y="23"/>
                    <a:pt x="18" y="17"/>
                    <a:pt x="0" y="0"/>
                  </a:cubicBezTo>
                  <a:cubicBezTo>
                    <a:pt x="18" y="17"/>
                    <a:pt x="23" y="17"/>
                    <a:pt x="41" y="0"/>
                  </a:cubicBezTo>
                  <a:cubicBezTo>
                    <a:pt x="23" y="17"/>
                    <a:pt x="23" y="23"/>
                    <a:pt x="41" y="41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</p:grpSp>
      <p:grpSp>
        <p:nvGrpSpPr>
          <p:cNvPr id="507" name="Google Shape;507;p4"/>
          <p:cNvGrpSpPr/>
          <p:nvPr/>
        </p:nvGrpSpPr>
        <p:grpSpPr>
          <a:xfrm>
            <a:off x="10292594" y="-465283"/>
            <a:ext cx="2040345" cy="1311065"/>
            <a:chOff x="2657363" y="217485"/>
            <a:chExt cx="5198922" cy="3340672"/>
          </a:xfrm>
        </p:grpSpPr>
        <p:sp>
          <p:nvSpPr>
            <p:cNvPr id="508" name="Google Shape;508;p4"/>
            <p:cNvSpPr/>
            <p:nvPr/>
          </p:nvSpPr>
          <p:spPr>
            <a:xfrm>
              <a:off x="4447873" y="1746801"/>
              <a:ext cx="331405" cy="333707"/>
            </a:xfrm>
            <a:prstGeom prst="ellipse">
              <a:avLst/>
            </a:prstGeom>
            <a:solidFill>
              <a:srgbClr val="F4D03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09" name="Google Shape;509;p4"/>
            <p:cNvSpPr/>
            <p:nvPr/>
          </p:nvSpPr>
          <p:spPr>
            <a:xfrm>
              <a:off x="7195776" y="1921710"/>
              <a:ext cx="660509" cy="665112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cubicBezTo>
                    <a:pt x="21" y="22"/>
                    <a:pt x="16" y="22"/>
                    <a:pt x="0" y="38"/>
                  </a:cubicBezTo>
                  <a:cubicBezTo>
                    <a:pt x="16" y="22"/>
                    <a:pt x="16" y="16"/>
                    <a:pt x="0" y="0"/>
                  </a:cubicBezTo>
                  <a:cubicBezTo>
                    <a:pt x="16" y="16"/>
                    <a:pt x="21" y="16"/>
                    <a:pt x="38" y="0"/>
                  </a:cubicBezTo>
                  <a:cubicBezTo>
                    <a:pt x="21" y="16"/>
                    <a:pt x="21" y="22"/>
                    <a:pt x="38" y="38"/>
                  </a:cubicBezTo>
                  <a:close/>
                </a:path>
              </a:pathLst>
            </a:custGeom>
            <a:solidFill>
              <a:srgbClr val="F7CA1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10" name="Google Shape;510;p4"/>
            <p:cNvSpPr/>
            <p:nvPr/>
          </p:nvSpPr>
          <p:spPr>
            <a:xfrm>
              <a:off x="2657363" y="2080508"/>
              <a:ext cx="1079369" cy="1086273"/>
            </a:xfrm>
            <a:custGeom>
              <a:avLst/>
              <a:gdLst/>
              <a:ahLst/>
              <a:cxnLst/>
              <a:rect l="l" t="t" r="r" b="b"/>
              <a:pathLst>
                <a:path w="62" h="62" extrusionOk="0">
                  <a:moveTo>
                    <a:pt x="62" y="62"/>
                  </a:moveTo>
                  <a:cubicBezTo>
                    <a:pt x="35" y="35"/>
                    <a:pt x="26" y="35"/>
                    <a:pt x="0" y="62"/>
                  </a:cubicBezTo>
                  <a:cubicBezTo>
                    <a:pt x="26" y="35"/>
                    <a:pt x="26" y="26"/>
                    <a:pt x="0" y="0"/>
                  </a:cubicBezTo>
                  <a:cubicBezTo>
                    <a:pt x="26" y="26"/>
                    <a:pt x="35" y="26"/>
                    <a:pt x="62" y="0"/>
                  </a:cubicBezTo>
                  <a:cubicBezTo>
                    <a:pt x="35" y="26"/>
                    <a:pt x="35" y="35"/>
                    <a:pt x="62" y="62"/>
                  </a:cubicBezTo>
                  <a:close/>
                </a:path>
              </a:pathLst>
            </a:custGeom>
            <a:solidFill>
              <a:srgbClr val="F4D03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11" name="Google Shape;511;p4"/>
            <p:cNvSpPr/>
            <p:nvPr/>
          </p:nvSpPr>
          <p:spPr>
            <a:xfrm>
              <a:off x="5307474" y="3155407"/>
              <a:ext cx="400448" cy="402750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23" y="23"/>
                  </a:moveTo>
                  <a:cubicBezTo>
                    <a:pt x="14" y="13"/>
                    <a:pt x="10" y="13"/>
                    <a:pt x="0" y="23"/>
                  </a:cubicBezTo>
                  <a:cubicBezTo>
                    <a:pt x="10" y="13"/>
                    <a:pt x="10" y="10"/>
                    <a:pt x="0" y="0"/>
                  </a:cubicBezTo>
                  <a:cubicBezTo>
                    <a:pt x="10" y="10"/>
                    <a:pt x="14" y="10"/>
                    <a:pt x="23" y="0"/>
                  </a:cubicBezTo>
                  <a:cubicBezTo>
                    <a:pt x="14" y="10"/>
                    <a:pt x="14" y="13"/>
                    <a:pt x="23" y="23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12" name="Google Shape;512;p4"/>
            <p:cNvSpPr/>
            <p:nvPr/>
          </p:nvSpPr>
          <p:spPr>
            <a:xfrm>
              <a:off x="6169339" y="1275009"/>
              <a:ext cx="400448" cy="402750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23" y="23"/>
                  </a:moveTo>
                  <a:cubicBezTo>
                    <a:pt x="13" y="13"/>
                    <a:pt x="9" y="13"/>
                    <a:pt x="0" y="23"/>
                  </a:cubicBezTo>
                  <a:cubicBezTo>
                    <a:pt x="9" y="13"/>
                    <a:pt x="9" y="10"/>
                    <a:pt x="0" y="0"/>
                  </a:cubicBezTo>
                  <a:cubicBezTo>
                    <a:pt x="9" y="10"/>
                    <a:pt x="13" y="10"/>
                    <a:pt x="23" y="0"/>
                  </a:cubicBezTo>
                  <a:cubicBezTo>
                    <a:pt x="13" y="10"/>
                    <a:pt x="13" y="13"/>
                    <a:pt x="23" y="23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13" name="Google Shape;513;p4"/>
            <p:cNvSpPr/>
            <p:nvPr/>
          </p:nvSpPr>
          <p:spPr>
            <a:xfrm>
              <a:off x="5952114" y="2472522"/>
              <a:ext cx="193320" cy="193320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14" name="Google Shape;514;p4"/>
            <p:cNvSpPr/>
            <p:nvPr/>
          </p:nvSpPr>
          <p:spPr>
            <a:xfrm>
              <a:off x="3736732" y="1362463"/>
              <a:ext cx="103564" cy="103564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15" name="Google Shape;515;p4"/>
            <p:cNvSpPr/>
            <p:nvPr/>
          </p:nvSpPr>
          <p:spPr>
            <a:xfrm>
              <a:off x="4657302" y="869958"/>
              <a:ext cx="191018" cy="211731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16" name="Google Shape;516;p4"/>
            <p:cNvSpPr/>
            <p:nvPr/>
          </p:nvSpPr>
          <p:spPr>
            <a:xfrm>
              <a:off x="6784451" y="217485"/>
              <a:ext cx="649002" cy="655906"/>
            </a:xfrm>
            <a:custGeom>
              <a:avLst/>
              <a:gdLst/>
              <a:ahLst/>
              <a:cxnLst/>
              <a:rect l="l" t="t" r="r" b="b"/>
              <a:pathLst>
                <a:path w="41" h="41" extrusionOk="0">
                  <a:moveTo>
                    <a:pt x="41" y="41"/>
                  </a:moveTo>
                  <a:cubicBezTo>
                    <a:pt x="23" y="23"/>
                    <a:pt x="18" y="23"/>
                    <a:pt x="0" y="41"/>
                  </a:cubicBezTo>
                  <a:cubicBezTo>
                    <a:pt x="18" y="23"/>
                    <a:pt x="18" y="17"/>
                    <a:pt x="0" y="0"/>
                  </a:cubicBezTo>
                  <a:cubicBezTo>
                    <a:pt x="18" y="17"/>
                    <a:pt x="23" y="17"/>
                    <a:pt x="41" y="0"/>
                  </a:cubicBezTo>
                  <a:cubicBezTo>
                    <a:pt x="23" y="17"/>
                    <a:pt x="23" y="23"/>
                    <a:pt x="41" y="41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</p:grpSp>
      <p:sp>
        <p:nvSpPr>
          <p:cNvPr id="2" name="مستطيل مستدير الزوايا 1"/>
          <p:cNvSpPr/>
          <p:nvPr/>
        </p:nvSpPr>
        <p:spPr>
          <a:xfrm>
            <a:off x="3292194" y="1371092"/>
            <a:ext cx="5164706" cy="3781596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" name="مربع نص 3"/>
          <p:cNvSpPr txBox="1"/>
          <p:nvPr/>
        </p:nvSpPr>
        <p:spPr>
          <a:xfrm>
            <a:off x="8184504" y="1331238"/>
            <a:ext cx="343906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</a:rPr>
              <a:t>رواد الفضاء السعوديين</a:t>
            </a:r>
          </a:p>
        </p:txBody>
      </p:sp>
      <p:grpSp>
        <p:nvGrpSpPr>
          <p:cNvPr id="208" name="مجموعة 207"/>
          <p:cNvGrpSpPr/>
          <p:nvPr/>
        </p:nvGrpSpPr>
        <p:grpSpPr>
          <a:xfrm>
            <a:off x="3967728" y="2211110"/>
            <a:ext cx="3607036" cy="2042485"/>
            <a:chOff x="3349752" y="1787651"/>
            <a:chExt cx="6117335" cy="3719068"/>
          </a:xfrm>
        </p:grpSpPr>
        <p:grpSp>
          <p:nvGrpSpPr>
            <p:cNvPr id="209" name="object 2"/>
            <p:cNvGrpSpPr/>
            <p:nvPr/>
          </p:nvGrpSpPr>
          <p:grpSpPr>
            <a:xfrm>
              <a:off x="3492372" y="4648200"/>
              <a:ext cx="2413635" cy="858519"/>
              <a:chOff x="3492372" y="4648200"/>
              <a:chExt cx="2413635" cy="858519"/>
            </a:xfrm>
          </p:grpSpPr>
          <p:pic>
            <p:nvPicPr>
              <p:cNvPr id="215" name="object 3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091685" y="4648200"/>
                <a:ext cx="1814322" cy="426719"/>
              </a:xfrm>
              <a:prstGeom prst="rect">
                <a:avLst/>
              </a:prstGeom>
            </p:spPr>
          </p:pic>
          <p:pic>
            <p:nvPicPr>
              <p:cNvPr id="216" name="object 4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3492372" y="4648200"/>
                <a:ext cx="699109" cy="426719"/>
              </a:xfrm>
              <a:prstGeom prst="rect">
                <a:avLst/>
              </a:prstGeom>
            </p:spPr>
          </p:pic>
          <p:pic>
            <p:nvPicPr>
              <p:cNvPr id="217" name="object 5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3653916" y="5079187"/>
                <a:ext cx="2117470" cy="427024"/>
              </a:xfrm>
              <a:prstGeom prst="rect">
                <a:avLst/>
              </a:prstGeom>
            </p:spPr>
          </p:pic>
        </p:grpSp>
        <p:grpSp>
          <p:nvGrpSpPr>
            <p:cNvPr id="210" name="object 6"/>
            <p:cNvGrpSpPr/>
            <p:nvPr/>
          </p:nvGrpSpPr>
          <p:grpSpPr>
            <a:xfrm>
              <a:off x="7210679" y="4598796"/>
              <a:ext cx="2221865" cy="858519"/>
              <a:chOff x="7210679" y="4598796"/>
              <a:chExt cx="2221865" cy="858519"/>
            </a:xfrm>
          </p:grpSpPr>
          <p:pic>
            <p:nvPicPr>
              <p:cNvPr id="213" name="object 7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7210679" y="4598796"/>
                <a:ext cx="2221356" cy="426719"/>
              </a:xfrm>
              <a:prstGeom prst="rect">
                <a:avLst/>
              </a:prstGeom>
            </p:spPr>
          </p:pic>
          <p:pic>
            <p:nvPicPr>
              <p:cNvPr id="214" name="object 8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7354189" y="5030088"/>
                <a:ext cx="1962150" cy="426720"/>
              </a:xfrm>
              <a:prstGeom prst="rect">
                <a:avLst/>
              </a:prstGeom>
            </p:spPr>
          </p:pic>
        </p:grpSp>
        <p:pic>
          <p:nvPicPr>
            <p:cNvPr id="211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349752" y="1895855"/>
              <a:ext cx="2542031" cy="2542032"/>
            </a:xfrm>
            <a:prstGeom prst="rect">
              <a:avLst/>
            </a:prstGeom>
          </p:spPr>
        </p:pic>
        <p:pic>
          <p:nvPicPr>
            <p:cNvPr id="212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925056" y="1787651"/>
              <a:ext cx="2542031" cy="2542032"/>
            </a:xfrm>
            <a:prstGeom prst="rect">
              <a:avLst/>
            </a:prstGeom>
          </p:spPr>
        </p:pic>
      </p:grpSp>
      <p:pic>
        <p:nvPicPr>
          <p:cNvPr id="218" name="صورة 217"/>
          <p:cNvPicPr>
            <a:picLocks noChangeAspect="1"/>
          </p:cNvPicPr>
          <p:nvPr/>
        </p:nvPicPr>
        <p:blipFill rotWithShape="1">
          <a:blip r:embed="rId10"/>
          <a:srcRect t="34224" r="18322" b="13841"/>
          <a:stretch/>
        </p:blipFill>
        <p:spPr>
          <a:xfrm>
            <a:off x="11146823" y="5900642"/>
            <a:ext cx="924338" cy="83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12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"/>
          <p:cNvSpPr txBox="1">
            <a:spLocks noGrp="1"/>
          </p:cNvSpPr>
          <p:nvPr>
            <p:ph type="subTitle" idx="1"/>
          </p:nvPr>
        </p:nvSpPr>
        <p:spPr>
          <a:xfrm>
            <a:off x="1524000" y="1939285"/>
            <a:ext cx="9144000" cy="710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D08C"/>
              </a:buClr>
              <a:buSzPts val="3200"/>
              <a:buNone/>
            </a:pPr>
            <a:r>
              <a:rPr lang="ar-EG" sz="3200">
                <a:solidFill>
                  <a:srgbClr val="A8D08C"/>
                </a:solidFill>
              </a:rPr>
              <a:t>الكــواكــب والفضــاء</a:t>
            </a:r>
            <a:endParaRPr sz="3200">
              <a:solidFill>
                <a:srgbClr val="A8D08C"/>
              </a:solidFill>
            </a:endParaRPr>
          </a:p>
        </p:txBody>
      </p:sp>
      <p:grpSp>
        <p:nvGrpSpPr>
          <p:cNvPr id="294" name="Google Shape;294;p4"/>
          <p:cNvGrpSpPr/>
          <p:nvPr/>
        </p:nvGrpSpPr>
        <p:grpSpPr>
          <a:xfrm>
            <a:off x="86164" y="4315991"/>
            <a:ext cx="4677654" cy="2562680"/>
            <a:chOff x="1311" y="1421"/>
            <a:chExt cx="5056" cy="1476"/>
          </a:xfrm>
        </p:grpSpPr>
        <p:sp>
          <p:nvSpPr>
            <p:cNvPr id="295" name="Google Shape;295;p4"/>
            <p:cNvSpPr/>
            <p:nvPr/>
          </p:nvSpPr>
          <p:spPr>
            <a:xfrm>
              <a:off x="2858" y="1904"/>
              <a:ext cx="673" cy="416"/>
            </a:xfrm>
            <a:custGeom>
              <a:avLst/>
              <a:gdLst/>
              <a:ahLst/>
              <a:cxnLst/>
              <a:rect l="l" t="t" r="r" b="b"/>
              <a:pathLst>
                <a:path w="393" h="242" extrusionOk="0">
                  <a:moveTo>
                    <a:pt x="114" y="240"/>
                  </a:moveTo>
                  <a:cubicBezTo>
                    <a:pt x="79" y="227"/>
                    <a:pt x="51" y="213"/>
                    <a:pt x="32" y="197"/>
                  </a:cubicBezTo>
                  <a:cubicBezTo>
                    <a:pt x="13" y="182"/>
                    <a:pt x="2" y="166"/>
                    <a:pt x="2" y="149"/>
                  </a:cubicBezTo>
                  <a:cubicBezTo>
                    <a:pt x="2" y="132"/>
                    <a:pt x="12" y="116"/>
                    <a:pt x="31" y="100"/>
                  </a:cubicBezTo>
                  <a:cubicBezTo>
                    <a:pt x="88" y="55"/>
                    <a:pt x="222" y="18"/>
                    <a:pt x="393" y="2"/>
                  </a:cubicBezTo>
                  <a:cubicBezTo>
                    <a:pt x="392" y="0"/>
                    <a:pt x="392" y="0"/>
                    <a:pt x="392" y="0"/>
                  </a:cubicBezTo>
                  <a:cubicBezTo>
                    <a:pt x="279" y="11"/>
                    <a:pt x="181" y="30"/>
                    <a:pt x="111" y="56"/>
                  </a:cubicBezTo>
                  <a:cubicBezTo>
                    <a:pt x="77" y="69"/>
                    <a:pt x="49" y="83"/>
                    <a:pt x="30" y="99"/>
                  </a:cubicBezTo>
                  <a:cubicBezTo>
                    <a:pt x="11" y="114"/>
                    <a:pt x="1" y="131"/>
                    <a:pt x="0" y="149"/>
                  </a:cubicBezTo>
                  <a:cubicBezTo>
                    <a:pt x="1" y="166"/>
                    <a:pt x="11" y="183"/>
                    <a:pt x="30" y="199"/>
                  </a:cubicBezTo>
                  <a:cubicBezTo>
                    <a:pt x="50" y="214"/>
                    <a:pt x="78" y="229"/>
                    <a:pt x="113" y="242"/>
                  </a:cubicBezTo>
                  <a:lnTo>
                    <a:pt x="114" y="24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96" name="Google Shape;296;p4"/>
            <p:cNvSpPr/>
            <p:nvPr/>
          </p:nvSpPr>
          <p:spPr>
            <a:xfrm>
              <a:off x="4231" y="2005"/>
              <a:ext cx="301" cy="157"/>
            </a:xfrm>
            <a:custGeom>
              <a:avLst/>
              <a:gdLst/>
              <a:ahLst/>
              <a:cxnLst/>
              <a:rect l="l" t="t" r="r" b="b"/>
              <a:pathLst>
                <a:path w="176" h="91" extrusionOk="0">
                  <a:moveTo>
                    <a:pt x="0" y="2"/>
                  </a:moveTo>
                  <a:cubicBezTo>
                    <a:pt x="52" y="12"/>
                    <a:pt x="96" y="25"/>
                    <a:pt x="127" y="40"/>
                  </a:cubicBezTo>
                  <a:cubicBezTo>
                    <a:pt x="142" y="48"/>
                    <a:pt x="154" y="56"/>
                    <a:pt x="162" y="65"/>
                  </a:cubicBezTo>
                  <a:cubicBezTo>
                    <a:pt x="170" y="73"/>
                    <a:pt x="174" y="82"/>
                    <a:pt x="174" y="91"/>
                  </a:cubicBezTo>
                  <a:cubicBezTo>
                    <a:pt x="176" y="91"/>
                    <a:pt x="176" y="91"/>
                    <a:pt x="176" y="91"/>
                  </a:cubicBezTo>
                  <a:cubicBezTo>
                    <a:pt x="176" y="81"/>
                    <a:pt x="171" y="72"/>
                    <a:pt x="163" y="63"/>
                  </a:cubicBezTo>
                  <a:cubicBezTo>
                    <a:pt x="138" y="37"/>
                    <a:pt x="79" y="15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97" name="Google Shape;297;p4"/>
            <p:cNvSpPr/>
            <p:nvPr/>
          </p:nvSpPr>
          <p:spPr>
            <a:xfrm>
              <a:off x="2139" y="1662"/>
              <a:ext cx="3391" cy="496"/>
            </a:xfrm>
            <a:custGeom>
              <a:avLst/>
              <a:gdLst/>
              <a:ahLst/>
              <a:cxnLst/>
              <a:rect l="l" t="t" r="r" b="b"/>
              <a:pathLst>
                <a:path w="1981" h="289" extrusionOk="0">
                  <a:moveTo>
                    <a:pt x="2" y="289"/>
                  </a:moveTo>
                  <a:cubicBezTo>
                    <a:pt x="2" y="250"/>
                    <a:pt x="29" y="212"/>
                    <a:pt x="80" y="178"/>
                  </a:cubicBezTo>
                  <a:cubicBezTo>
                    <a:pt x="230" y="75"/>
                    <a:pt x="582" y="2"/>
                    <a:pt x="993" y="2"/>
                  </a:cubicBezTo>
                  <a:cubicBezTo>
                    <a:pt x="1250" y="2"/>
                    <a:pt x="1484" y="31"/>
                    <a:pt x="1660" y="77"/>
                  </a:cubicBezTo>
                  <a:cubicBezTo>
                    <a:pt x="1748" y="100"/>
                    <a:pt x="1821" y="128"/>
                    <a:pt x="1876" y="159"/>
                  </a:cubicBezTo>
                  <a:cubicBezTo>
                    <a:pt x="1931" y="190"/>
                    <a:pt x="1966" y="224"/>
                    <a:pt x="1979" y="260"/>
                  </a:cubicBezTo>
                  <a:cubicBezTo>
                    <a:pt x="1981" y="260"/>
                    <a:pt x="1981" y="260"/>
                    <a:pt x="1981" y="260"/>
                  </a:cubicBezTo>
                  <a:cubicBezTo>
                    <a:pt x="1968" y="223"/>
                    <a:pt x="1932" y="188"/>
                    <a:pt x="1877" y="157"/>
                  </a:cubicBezTo>
                  <a:cubicBezTo>
                    <a:pt x="1712" y="64"/>
                    <a:pt x="1378" y="0"/>
                    <a:pt x="993" y="0"/>
                  </a:cubicBezTo>
                  <a:cubicBezTo>
                    <a:pt x="719" y="0"/>
                    <a:pt x="471" y="33"/>
                    <a:pt x="291" y="85"/>
                  </a:cubicBezTo>
                  <a:cubicBezTo>
                    <a:pt x="201" y="111"/>
                    <a:pt x="129" y="142"/>
                    <a:pt x="78" y="176"/>
                  </a:cubicBezTo>
                  <a:cubicBezTo>
                    <a:pt x="28" y="211"/>
                    <a:pt x="0" y="249"/>
                    <a:pt x="0" y="289"/>
                  </a:cubicBezTo>
                  <a:lnTo>
                    <a:pt x="2" y="289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4058" y="1799"/>
              <a:ext cx="1032" cy="591"/>
            </a:xfrm>
            <a:custGeom>
              <a:avLst/>
              <a:gdLst/>
              <a:ahLst/>
              <a:cxnLst/>
              <a:rect l="l" t="t" r="r" b="b"/>
              <a:pathLst>
                <a:path w="603" h="344" extrusionOk="0">
                  <a:moveTo>
                    <a:pt x="0" y="2"/>
                  </a:moveTo>
                  <a:cubicBezTo>
                    <a:pt x="171" y="10"/>
                    <a:pt x="322" y="36"/>
                    <a:pt x="429" y="73"/>
                  </a:cubicBezTo>
                  <a:cubicBezTo>
                    <a:pt x="483" y="92"/>
                    <a:pt x="526" y="113"/>
                    <a:pt x="556" y="136"/>
                  </a:cubicBezTo>
                  <a:cubicBezTo>
                    <a:pt x="585" y="159"/>
                    <a:pt x="601" y="184"/>
                    <a:pt x="601" y="209"/>
                  </a:cubicBezTo>
                  <a:cubicBezTo>
                    <a:pt x="601" y="234"/>
                    <a:pt x="586" y="258"/>
                    <a:pt x="558" y="281"/>
                  </a:cubicBezTo>
                  <a:cubicBezTo>
                    <a:pt x="531" y="303"/>
                    <a:pt x="490" y="324"/>
                    <a:pt x="439" y="342"/>
                  </a:cubicBezTo>
                  <a:cubicBezTo>
                    <a:pt x="440" y="344"/>
                    <a:pt x="440" y="344"/>
                    <a:pt x="440" y="344"/>
                  </a:cubicBezTo>
                  <a:cubicBezTo>
                    <a:pt x="491" y="325"/>
                    <a:pt x="532" y="305"/>
                    <a:pt x="560" y="282"/>
                  </a:cubicBezTo>
                  <a:cubicBezTo>
                    <a:pt x="588" y="260"/>
                    <a:pt x="603" y="235"/>
                    <a:pt x="603" y="209"/>
                  </a:cubicBezTo>
                  <a:cubicBezTo>
                    <a:pt x="603" y="183"/>
                    <a:pt x="587" y="158"/>
                    <a:pt x="557" y="134"/>
                  </a:cubicBezTo>
                  <a:cubicBezTo>
                    <a:pt x="467" y="65"/>
                    <a:pt x="257" y="13"/>
                    <a:pt x="0" y="0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99" name="Google Shape;299;p4"/>
            <p:cNvSpPr/>
            <p:nvPr/>
          </p:nvSpPr>
          <p:spPr>
            <a:xfrm>
              <a:off x="2372" y="1731"/>
              <a:ext cx="2934" cy="857"/>
            </a:xfrm>
            <a:custGeom>
              <a:avLst/>
              <a:gdLst/>
              <a:ahLst/>
              <a:cxnLst/>
              <a:rect l="l" t="t" r="r" b="b"/>
              <a:pathLst>
                <a:path w="1714" h="499" extrusionOk="0">
                  <a:moveTo>
                    <a:pt x="1713" y="249"/>
                  </a:moveTo>
                  <a:cubicBezTo>
                    <a:pt x="1712" y="249"/>
                    <a:pt x="1712" y="249"/>
                    <a:pt x="1712" y="249"/>
                  </a:cubicBezTo>
                  <a:cubicBezTo>
                    <a:pt x="1712" y="283"/>
                    <a:pt x="1688" y="316"/>
                    <a:pt x="1645" y="345"/>
                  </a:cubicBezTo>
                  <a:cubicBezTo>
                    <a:pt x="1516" y="434"/>
                    <a:pt x="1211" y="497"/>
                    <a:pt x="857" y="497"/>
                  </a:cubicBezTo>
                  <a:cubicBezTo>
                    <a:pt x="621" y="497"/>
                    <a:pt x="407" y="469"/>
                    <a:pt x="252" y="424"/>
                  </a:cubicBezTo>
                  <a:cubicBezTo>
                    <a:pt x="175" y="402"/>
                    <a:pt x="112" y="375"/>
                    <a:pt x="69" y="345"/>
                  </a:cubicBezTo>
                  <a:cubicBezTo>
                    <a:pt x="26" y="316"/>
                    <a:pt x="2" y="283"/>
                    <a:pt x="2" y="249"/>
                  </a:cubicBezTo>
                  <a:cubicBezTo>
                    <a:pt x="2" y="216"/>
                    <a:pt x="26" y="183"/>
                    <a:pt x="69" y="153"/>
                  </a:cubicBezTo>
                  <a:cubicBezTo>
                    <a:pt x="198" y="64"/>
                    <a:pt x="503" y="2"/>
                    <a:pt x="857" y="2"/>
                  </a:cubicBezTo>
                  <a:cubicBezTo>
                    <a:pt x="1093" y="2"/>
                    <a:pt x="1307" y="30"/>
                    <a:pt x="1462" y="75"/>
                  </a:cubicBezTo>
                  <a:cubicBezTo>
                    <a:pt x="1539" y="97"/>
                    <a:pt x="1602" y="124"/>
                    <a:pt x="1645" y="153"/>
                  </a:cubicBezTo>
                  <a:cubicBezTo>
                    <a:pt x="1688" y="183"/>
                    <a:pt x="1712" y="216"/>
                    <a:pt x="1712" y="249"/>
                  </a:cubicBezTo>
                  <a:cubicBezTo>
                    <a:pt x="1713" y="249"/>
                    <a:pt x="1713" y="249"/>
                    <a:pt x="1713" y="249"/>
                  </a:cubicBezTo>
                  <a:cubicBezTo>
                    <a:pt x="1714" y="249"/>
                    <a:pt x="1714" y="249"/>
                    <a:pt x="1714" y="249"/>
                  </a:cubicBezTo>
                  <a:cubicBezTo>
                    <a:pt x="1714" y="215"/>
                    <a:pt x="1690" y="182"/>
                    <a:pt x="1646" y="152"/>
                  </a:cubicBezTo>
                  <a:cubicBezTo>
                    <a:pt x="1516" y="62"/>
                    <a:pt x="1212" y="0"/>
                    <a:pt x="857" y="0"/>
                  </a:cubicBezTo>
                  <a:cubicBezTo>
                    <a:pt x="621" y="0"/>
                    <a:pt x="406" y="28"/>
                    <a:pt x="251" y="73"/>
                  </a:cubicBezTo>
                  <a:cubicBezTo>
                    <a:pt x="174" y="95"/>
                    <a:pt x="111" y="122"/>
                    <a:pt x="68" y="152"/>
                  </a:cubicBezTo>
                  <a:cubicBezTo>
                    <a:pt x="24" y="182"/>
                    <a:pt x="0" y="215"/>
                    <a:pt x="0" y="249"/>
                  </a:cubicBezTo>
                  <a:cubicBezTo>
                    <a:pt x="0" y="284"/>
                    <a:pt x="24" y="317"/>
                    <a:pt x="68" y="347"/>
                  </a:cubicBezTo>
                  <a:cubicBezTo>
                    <a:pt x="198" y="436"/>
                    <a:pt x="502" y="499"/>
                    <a:pt x="857" y="499"/>
                  </a:cubicBezTo>
                  <a:cubicBezTo>
                    <a:pt x="1093" y="499"/>
                    <a:pt x="1308" y="471"/>
                    <a:pt x="1463" y="426"/>
                  </a:cubicBezTo>
                  <a:cubicBezTo>
                    <a:pt x="1540" y="404"/>
                    <a:pt x="1603" y="377"/>
                    <a:pt x="1646" y="347"/>
                  </a:cubicBezTo>
                  <a:cubicBezTo>
                    <a:pt x="1690" y="317"/>
                    <a:pt x="1714" y="284"/>
                    <a:pt x="1714" y="249"/>
                  </a:cubicBezTo>
                  <a:lnTo>
                    <a:pt x="1713" y="249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00" name="Google Shape;300;p4"/>
            <p:cNvSpPr/>
            <p:nvPr/>
          </p:nvSpPr>
          <p:spPr>
            <a:xfrm>
              <a:off x="1859" y="1581"/>
              <a:ext cx="3961" cy="886"/>
            </a:xfrm>
            <a:custGeom>
              <a:avLst/>
              <a:gdLst/>
              <a:ahLst/>
              <a:cxnLst/>
              <a:rect l="l" t="t" r="r" b="b"/>
              <a:pathLst>
                <a:path w="2314" h="516" extrusionOk="0">
                  <a:moveTo>
                    <a:pt x="180" y="515"/>
                  </a:moveTo>
                  <a:cubicBezTo>
                    <a:pt x="123" y="489"/>
                    <a:pt x="79" y="460"/>
                    <a:pt x="49" y="431"/>
                  </a:cubicBezTo>
                  <a:cubicBezTo>
                    <a:pt x="18" y="401"/>
                    <a:pt x="2" y="369"/>
                    <a:pt x="2" y="336"/>
                  </a:cubicBezTo>
                  <a:cubicBezTo>
                    <a:pt x="2" y="291"/>
                    <a:pt x="34" y="247"/>
                    <a:pt x="92" y="207"/>
                  </a:cubicBezTo>
                  <a:cubicBezTo>
                    <a:pt x="268" y="86"/>
                    <a:pt x="678" y="2"/>
                    <a:pt x="1157" y="2"/>
                  </a:cubicBezTo>
                  <a:cubicBezTo>
                    <a:pt x="1476" y="2"/>
                    <a:pt x="1765" y="39"/>
                    <a:pt x="1974" y="100"/>
                  </a:cubicBezTo>
                  <a:cubicBezTo>
                    <a:pt x="2079" y="130"/>
                    <a:pt x="2163" y="166"/>
                    <a:pt x="2222" y="207"/>
                  </a:cubicBezTo>
                  <a:cubicBezTo>
                    <a:pt x="2280" y="247"/>
                    <a:pt x="2312" y="291"/>
                    <a:pt x="2312" y="336"/>
                  </a:cubicBezTo>
                  <a:cubicBezTo>
                    <a:pt x="2314" y="336"/>
                    <a:pt x="2314" y="336"/>
                    <a:pt x="2314" y="336"/>
                  </a:cubicBezTo>
                  <a:cubicBezTo>
                    <a:pt x="2314" y="290"/>
                    <a:pt x="2281" y="245"/>
                    <a:pt x="2223" y="205"/>
                  </a:cubicBezTo>
                  <a:cubicBezTo>
                    <a:pt x="2047" y="84"/>
                    <a:pt x="1636" y="0"/>
                    <a:pt x="1157" y="0"/>
                  </a:cubicBezTo>
                  <a:cubicBezTo>
                    <a:pt x="838" y="0"/>
                    <a:pt x="549" y="37"/>
                    <a:pt x="339" y="98"/>
                  </a:cubicBezTo>
                  <a:cubicBezTo>
                    <a:pt x="235" y="128"/>
                    <a:pt x="150" y="165"/>
                    <a:pt x="91" y="205"/>
                  </a:cubicBezTo>
                  <a:cubicBezTo>
                    <a:pt x="33" y="245"/>
                    <a:pt x="0" y="290"/>
                    <a:pt x="0" y="336"/>
                  </a:cubicBezTo>
                  <a:cubicBezTo>
                    <a:pt x="0" y="370"/>
                    <a:pt x="17" y="402"/>
                    <a:pt x="47" y="432"/>
                  </a:cubicBezTo>
                  <a:cubicBezTo>
                    <a:pt x="78" y="462"/>
                    <a:pt x="122" y="491"/>
                    <a:pt x="179" y="516"/>
                  </a:cubicBezTo>
                  <a:cubicBezTo>
                    <a:pt x="180" y="515"/>
                    <a:pt x="180" y="515"/>
                    <a:pt x="180" y="515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01" name="Google Shape;301;p4"/>
            <p:cNvSpPr/>
            <p:nvPr/>
          </p:nvSpPr>
          <p:spPr>
            <a:xfrm>
              <a:off x="1311" y="1421"/>
              <a:ext cx="5056" cy="1194"/>
            </a:xfrm>
            <a:custGeom>
              <a:avLst/>
              <a:gdLst/>
              <a:ahLst/>
              <a:cxnLst/>
              <a:rect l="l" t="t" r="r" b="b"/>
              <a:pathLst>
                <a:path w="2954" h="695" extrusionOk="0">
                  <a:moveTo>
                    <a:pt x="2" y="429"/>
                  </a:moveTo>
                  <a:cubicBezTo>
                    <a:pt x="2" y="371"/>
                    <a:pt x="43" y="315"/>
                    <a:pt x="118" y="263"/>
                  </a:cubicBezTo>
                  <a:cubicBezTo>
                    <a:pt x="341" y="110"/>
                    <a:pt x="866" y="2"/>
                    <a:pt x="1477" y="2"/>
                  </a:cubicBezTo>
                  <a:cubicBezTo>
                    <a:pt x="1885" y="2"/>
                    <a:pt x="2253" y="50"/>
                    <a:pt x="2520" y="127"/>
                  </a:cubicBezTo>
                  <a:cubicBezTo>
                    <a:pt x="2654" y="166"/>
                    <a:pt x="2762" y="212"/>
                    <a:pt x="2836" y="263"/>
                  </a:cubicBezTo>
                  <a:cubicBezTo>
                    <a:pt x="2911" y="315"/>
                    <a:pt x="2952" y="371"/>
                    <a:pt x="2952" y="429"/>
                  </a:cubicBezTo>
                  <a:cubicBezTo>
                    <a:pt x="2952" y="479"/>
                    <a:pt x="2923" y="526"/>
                    <a:pt x="2869" y="571"/>
                  </a:cubicBezTo>
                  <a:cubicBezTo>
                    <a:pt x="2815" y="615"/>
                    <a:pt x="2737" y="656"/>
                    <a:pt x="2638" y="693"/>
                  </a:cubicBezTo>
                  <a:cubicBezTo>
                    <a:pt x="2639" y="695"/>
                    <a:pt x="2639" y="695"/>
                    <a:pt x="2639" y="695"/>
                  </a:cubicBezTo>
                  <a:cubicBezTo>
                    <a:pt x="2737" y="658"/>
                    <a:pt x="2816" y="617"/>
                    <a:pt x="2870" y="572"/>
                  </a:cubicBezTo>
                  <a:cubicBezTo>
                    <a:pt x="2924" y="528"/>
                    <a:pt x="2954" y="480"/>
                    <a:pt x="2954" y="429"/>
                  </a:cubicBezTo>
                  <a:cubicBezTo>
                    <a:pt x="2954" y="370"/>
                    <a:pt x="2912" y="313"/>
                    <a:pt x="2838" y="262"/>
                  </a:cubicBezTo>
                  <a:cubicBezTo>
                    <a:pt x="2613" y="108"/>
                    <a:pt x="2089" y="0"/>
                    <a:pt x="1477" y="0"/>
                  </a:cubicBezTo>
                  <a:cubicBezTo>
                    <a:pt x="1069" y="0"/>
                    <a:pt x="700" y="48"/>
                    <a:pt x="433" y="125"/>
                  </a:cubicBezTo>
                  <a:cubicBezTo>
                    <a:pt x="299" y="164"/>
                    <a:pt x="191" y="210"/>
                    <a:pt x="116" y="262"/>
                  </a:cubicBezTo>
                  <a:cubicBezTo>
                    <a:pt x="42" y="313"/>
                    <a:pt x="0" y="370"/>
                    <a:pt x="0" y="429"/>
                  </a:cubicBezTo>
                  <a:lnTo>
                    <a:pt x="2" y="429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02" name="Google Shape;302;p4"/>
            <p:cNvSpPr/>
            <p:nvPr/>
          </p:nvSpPr>
          <p:spPr>
            <a:xfrm>
              <a:off x="1629" y="1505"/>
              <a:ext cx="4451" cy="653"/>
            </a:xfrm>
            <a:custGeom>
              <a:avLst/>
              <a:gdLst/>
              <a:ahLst/>
              <a:cxnLst/>
              <a:rect l="l" t="t" r="r" b="b"/>
              <a:pathLst>
                <a:path w="2600" h="380" extrusionOk="0">
                  <a:moveTo>
                    <a:pt x="2" y="318"/>
                  </a:moveTo>
                  <a:cubicBezTo>
                    <a:pt x="53" y="229"/>
                    <a:pt x="213" y="149"/>
                    <a:pt x="442" y="93"/>
                  </a:cubicBezTo>
                  <a:cubicBezTo>
                    <a:pt x="670" y="36"/>
                    <a:pt x="967" y="2"/>
                    <a:pt x="1291" y="2"/>
                  </a:cubicBezTo>
                  <a:cubicBezTo>
                    <a:pt x="1652" y="2"/>
                    <a:pt x="1979" y="44"/>
                    <a:pt x="2216" y="113"/>
                  </a:cubicBezTo>
                  <a:cubicBezTo>
                    <a:pt x="2334" y="147"/>
                    <a:pt x="2430" y="188"/>
                    <a:pt x="2496" y="233"/>
                  </a:cubicBezTo>
                  <a:cubicBezTo>
                    <a:pt x="2562" y="279"/>
                    <a:pt x="2598" y="328"/>
                    <a:pt x="2598" y="380"/>
                  </a:cubicBezTo>
                  <a:cubicBezTo>
                    <a:pt x="2600" y="380"/>
                    <a:pt x="2600" y="380"/>
                    <a:pt x="2600" y="380"/>
                  </a:cubicBezTo>
                  <a:cubicBezTo>
                    <a:pt x="2600" y="327"/>
                    <a:pt x="2563" y="277"/>
                    <a:pt x="2497" y="232"/>
                  </a:cubicBezTo>
                  <a:cubicBezTo>
                    <a:pt x="2298" y="95"/>
                    <a:pt x="1833" y="0"/>
                    <a:pt x="1291" y="0"/>
                  </a:cubicBezTo>
                  <a:cubicBezTo>
                    <a:pt x="967" y="0"/>
                    <a:pt x="670" y="34"/>
                    <a:pt x="441" y="91"/>
                  </a:cubicBezTo>
                  <a:cubicBezTo>
                    <a:pt x="213" y="147"/>
                    <a:pt x="52" y="227"/>
                    <a:pt x="0" y="317"/>
                  </a:cubicBezTo>
                  <a:lnTo>
                    <a:pt x="2" y="318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03" name="Google Shape;303;p4"/>
            <p:cNvSpPr/>
            <p:nvPr/>
          </p:nvSpPr>
          <p:spPr>
            <a:xfrm>
              <a:off x="2588" y="1797"/>
              <a:ext cx="1046" cy="361"/>
            </a:xfrm>
            <a:custGeom>
              <a:avLst/>
              <a:gdLst/>
              <a:ahLst/>
              <a:cxnLst/>
              <a:rect l="l" t="t" r="r" b="b"/>
              <a:pathLst>
                <a:path w="611" h="210" extrusionOk="0">
                  <a:moveTo>
                    <a:pt x="2" y="210"/>
                  </a:moveTo>
                  <a:cubicBezTo>
                    <a:pt x="2" y="185"/>
                    <a:pt x="18" y="160"/>
                    <a:pt x="48" y="136"/>
                  </a:cubicBezTo>
                  <a:cubicBezTo>
                    <a:pt x="138" y="67"/>
                    <a:pt x="351" y="15"/>
                    <a:pt x="611" y="2"/>
                  </a:cubicBezTo>
                  <a:cubicBezTo>
                    <a:pt x="611" y="0"/>
                    <a:pt x="611" y="0"/>
                    <a:pt x="611" y="0"/>
                  </a:cubicBezTo>
                  <a:cubicBezTo>
                    <a:pt x="438" y="9"/>
                    <a:pt x="285" y="35"/>
                    <a:pt x="176" y="72"/>
                  </a:cubicBezTo>
                  <a:cubicBezTo>
                    <a:pt x="121" y="90"/>
                    <a:pt x="77" y="111"/>
                    <a:pt x="47" y="135"/>
                  </a:cubicBezTo>
                  <a:cubicBezTo>
                    <a:pt x="17" y="158"/>
                    <a:pt x="0" y="184"/>
                    <a:pt x="0" y="210"/>
                  </a:cubicBezTo>
                  <a:lnTo>
                    <a:pt x="2" y="21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04" name="Google Shape;304;p4"/>
            <p:cNvSpPr/>
            <p:nvPr/>
          </p:nvSpPr>
          <p:spPr>
            <a:xfrm>
              <a:off x="1311" y="2158"/>
              <a:ext cx="4517" cy="739"/>
            </a:xfrm>
            <a:custGeom>
              <a:avLst/>
              <a:gdLst/>
              <a:ahLst/>
              <a:cxnLst/>
              <a:rect l="l" t="t" r="r" b="b"/>
              <a:pathLst>
                <a:path w="2639" h="430" extrusionOk="0">
                  <a:moveTo>
                    <a:pt x="2638" y="264"/>
                  </a:moveTo>
                  <a:cubicBezTo>
                    <a:pt x="2368" y="364"/>
                    <a:pt x="1948" y="428"/>
                    <a:pt x="1477" y="428"/>
                  </a:cubicBezTo>
                  <a:cubicBezTo>
                    <a:pt x="1069" y="428"/>
                    <a:pt x="701" y="380"/>
                    <a:pt x="434" y="302"/>
                  </a:cubicBezTo>
                  <a:cubicBezTo>
                    <a:pt x="300" y="264"/>
                    <a:pt x="192" y="218"/>
                    <a:pt x="118" y="166"/>
                  </a:cubicBezTo>
                  <a:cubicBezTo>
                    <a:pt x="43" y="115"/>
                    <a:pt x="2" y="59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0"/>
                    <a:pt x="42" y="117"/>
                    <a:pt x="116" y="168"/>
                  </a:cubicBezTo>
                  <a:cubicBezTo>
                    <a:pt x="341" y="322"/>
                    <a:pt x="865" y="430"/>
                    <a:pt x="1477" y="430"/>
                  </a:cubicBezTo>
                  <a:cubicBezTo>
                    <a:pt x="1949" y="430"/>
                    <a:pt x="2368" y="366"/>
                    <a:pt x="2639" y="266"/>
                  </a:cubicBezTo>
                  <a:lnTo>
                    <a:pt x="2638" y="264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05" name="Google Shape;305;p4"/>
            <p:cNvSpPr/>
            <p:nvPr/>
          </p:nvSpPr>
          <p:spPr>
            <a:xfrm>
              <a:off x="1599" y="2050"/>
              <a:ext cx="4481" cy="763"/>
            </a:xfrm>
            <a:custGeom>
              <a:avLst/>
              <a:gdLst/>
              <a:ahLst/>
              <a:cxnLst/>
              <a:rect l="l" t="t" r="r" b="b"/>
              <a:pathLst>
                <a:path w="2618" h="444" extrusionOk="0">
                  <a:moveTo>
                    <a:pt x="2616" y="63"/>
                  </a:moveTo>
                  <a:cubicBezTo>
                    <a:pt x="2616" y="115"/>
                    <a:pt x="2580" y="165"/>
                    <a:pt x="2514" y="210"/>
                  </a:cubicBezTo>
                  <a:cubicBezTo>
                    <a:pt x="2315" y="346"/>
                    <a:pt x="1851" y="442"/>
                    <a:pt x="1309" y="442"/>
                  </a:cubicBezTo>
                  <a:cubicBezTo>
                    <a:pt x="948" y="442"/>
                    <a:pt x="621" y="400"/>
                    <a:pt x="384" y="331"/>
                  </a:cubicBezTo>
                  <a:cubicBezTo>
                    <a:pt x="266" y="297"/>
                    <a:pt x="170" y="256"/>
                    <a:pt x="104" y="210"/>
                  </a:cubicBezTo>
                  <a:cubicBezTo>
                    <a:pt x="38" y="165"/>
                    <a:pt x="2" y="115"/>
                    <a:pt x="2" y="63"/>
                  </a:cubicBezTo>
                  <a:cubicBezTo>
                    <a:pt x="2" y="42"/>
                    <a:pt x="8" y="21"/>
                    <a:pt x="20" y="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6" y="21"/>
                    <a:pt x="0" y="42"/>
                    <a:pt x="0" y="63"/>
                  </a:cubicBezTo>
                  <a:cubicBezTo>
                    <a:pt x="0" y="116"/>
                    <a:pt x="37" y="166"/>
                    <a:pt x="103" y="212"/>
                  </a:cubicBezTo>
                  <a:cubicBezTo>
                    <a:pt x="302" y="349"/>
                    <a:pt x="767" y="444"/>
                    <a:pt x="1309" y="444"/>
                  </a:cubicBezTo>
                  <a:cubicBezTo>
                    <a:pt x="1670" y="444"/>
                    <a:pt x="1997" y="402"/>
                    <a:pt x="2234" y="333"/>
                  </a:cubicBezTo>
                  <a:cubicBezTo>
                    <a:pt x="2353" y="298"/>
                    <a:pt x="2448" y="258"/>
                    <a:pt x="2515" y="212"/>
                  </a:cubicBezTo>
                  <a:cubicBezTo>
                    <a:pt x="2581" y="166"/>
                    <a:pt x="2618" y="116"/>
                    <a:pt x="2618" y="63"/>
                  </a:cubicBezTo>
                  <a:lnTo>
                    <a:pt x="2616" y="6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5320" y="1880"/>
              <a:ext cx="320" cy="319"/>
            </a:xfrm>
            <a:prstGeom prst="ellipse">
              <a:avLst/>
            </a:prstGeom>
            <a:solidFill>
              <a:srgbClr val="B3897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2139" y="2108"/>
              <a:ext cx="3400" cy="547"/>
            </a:xfrm>
            <a:custGeom>
              <a:avLst/>
              <a:gdLst/>
              <a:ahLst/>
              <a:cxnLst/>
              <a:rect l="l" t="t" r="r" b="b"/>
              <a:pathLst>
                <a:path w="1986" h="318" extrusionOk="0">
                  <a:moveTo>
                    <a:pt x="1979" y="0"/>
                  </a:moveTo>
                  <a:cubicBezTo>
                    <a:pt x="1982" y="10"/>
                    <a:pt x="1984" y="20"/>
                    <a:pt x="1984" y="29"/>
                  </a:cubicBezTo>
                  <a:cubicBezTo>
                    <a:pt x="1984" y="69"/>
                    <a:pt x="1957" y="106"/>
                    <a:pt x="1906" y="141"/>
                  </a:cubicBezTo>
                  <a:cubicBezTo>
                    <a:pt x="1756" y="244"/>
                    <a:pt x="1404" y="316"/>
                    <a:pt x="993" y="316"/>
                  </a:cubicBezTo>
                  <a:cubicBezTo>
                    <a:pt x="719" y="316"/>
                    <a:pt x="471" y="284"/>
                    <a:pt x="292" y="232"/>
                  </a:cubicBezTo>
                  <a:cubicBezTo>
                    <a:pt x="202" y="206"/>
                    <a:pt x="130" y="175"/>
                    <a:pt x="80" y="141"/>
                  </a:cubicBezTo>
                  <a:cubicBezTo>
                    <a:pt x="29" y="106"/>
                    <a:pt x="2" y="69"/>
                    <a:pt x="2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70"/>
                    <a:pt x="28" y="108"/>
                    <a:pt x="78" y="142"/>
                  </a:cubicBezTo>
                  <a:cubicBezTo>
                    <a:pt x="229" y="246"/>
                    <a:pt x="582" y="318"/>
                    <a:pt x="993" y="318"/>
                  </a:cubicBezTo>
                  <a:cubicBezTo>
                    <a:pt x="1267" y="318"/>
                    <a:pt x="1515" y="286"/>
                    <a:pt x="1695" y="234"/>
                  </a:cubicBezTo>
                  <a:cubicBezTo>
                    <a:pt x="1785" y="208"/>
                    <a:pt x="1857" y="177"/>
                    <a:pt x="1908" y="142"/>
                  </a:cubicBezTo>
                  <a:cubicBezTo>
                    <a:pt x="1958" y="108"/>
                    <a:pt x="1986" y="70"/>
                    <a:pt x="1986" y="29"/>
                  </a:cubicBezTo>
                  <a:cubicBezTo>
                    <a:pt x="1986" y="19"/>
                    <a:pt x="1984" y="9"/>
                    <a:pt x="1981" y="0"/>
                  </a:cubicBezTo>
                  <a:lnTo>
                    <a:pt x="1979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4484" y="2120"/>
              <a:ext cx="83" cy="83"/>
            </a:xfrm>
            <a:prstGeom prst="ellipse">
              <a:avLst/>
            </a:prstGeom>
            <a:solidFill>
              <a:srgbClr val="C7725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09" name="Google Shape;309;p4"/>
            <p:cNvSpPr/>
            <p:nvPr/>
          </p:nvSpPr>
          <p:spPr>
            <a:xfrm>
              <a:off x="3495" y="2548"/>
              <a:ext cx="55" cy="55"/>
            </a:xfrm>
            <a:prstGeom prst="ellipse">
              <a:avLst/>
            </a:prstGeom>
            <a:solidFill>
              <a:srgbClr val="EF39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10" name="Google Shape;310;p4"/>
            <p:cNvSpPr/>
            <p:nvPr/>
          </p:nvSpPr>
          <p:spPr>
            <a:xfrm>
              <a:off x="2970" y="2251"/>
              <a:ext cx="118" cy="119"/>
            </a:xfrm>
            <a:prstGeom prst="ellipse">
              <a:avLst/>
            </a:prstGeom>
            <a:solidFill>
              <a:srgbClr val="F263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4796" y="2327"/>
              <a:ext cx="91" cy="91"/>
            </a:xfrm>
            <a:prstGeom prst="ellipse">
              <a:avLst/>
            </a:prstGeom>
            <a:solidFill>
              <a:srgbClr val="426EB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12" name="Google Shape;312;p4"/>
            <p:cNvSpPr/>
            <p:nvPr/>
          </p:nvSpPr>
          <p:spPr>
            <a:xfrm>
              <a:off x="1573" y="1944"/>
              <a:ext cx="156" cy="156"/>
            </a:xfrm>
            <a:prstGeom prst="ellipse">
              <a:avLst/>
            </a:prstGeom>
            <a:solidFill>
              <a:srgbClr val="80ACD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13" name="Google Shape;313;p4"/>
            <p:cNvSpPr/>
            <p:nvPr/>
          </p:nvSpPr>
          <p:spPr>
            <a:xfrm>
              <a:off x="5799" y="2521"/>
              <a:ext cx="147" cy="146"/>
            </a:xfrm>
            <a:prstGeom prst="ellipse">
              <a:avLst/>
            </a:prstGeom>
            <a:solidFill>
              <a:srgbClr val="4160A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14" name="Google Shape;314;p4"/>
            <p:cNvSpPr/>
            <p:nvPr/>
          </p:nvSpPr>
          <p:spPr>
            <a:xfrm>
              <a:off x="1951" y="2287"/>
              <a:ext cx="266" cy="266"/>
            </a:xfrm>
            <a:prstGeom prst="ellipse">
              <a:avLst/>
            </a:prstGeom>
            <a:solidFill>
              <a:srgbClr val="C19BC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1782" y="2301"/>
              <a:ext cx="606" cy="245"/>
            </a:xfrm>
            <a:custGeom>
              <a:avLst/>
              <a:gdLst/>
              <a:ahLst/>
              <a:cxnLst/>
              <a:rect l="l" t="t" r="r" b="b"/>
              <a:pathLst>
                <a:path w="354" h="143" extrusionOk="0">
                  <a:moveTo>
                    <a:pt x="349" y="13"/>
                  </a:moveTo>
                  <a:cubicBezTo>
                    <a:pt x="345" y="0"/>
                    <a:pt x="298" y="4"/>
                    <a:pt x="236" y="20"/>
                  </a:cubicBezTo>
                  <a:cubicBezTo>
                    <a:pt x="239" y="24"/>
                    <a:pt x="242" y="28"/>
                    <a:pt x="245" y="33"/>
                  </a:cubicBezTo>
                  <a:cubicBezTo>
                    <a:pt x="264" y="30"/>
                    <a:pt x="277" y="31"/>
                    <a:pt x="279" y="36"/>
                  </a:cubicBezTo>
                  <a:cubicBezTo>
                    <a:pt x="282" y="45"/>
                    <a:pt x="239" y="68"/>
                    <a:pt x="182" y="87"/>
                  </a:cubicBezTo>
                  <a:cubicBezTo>
                    <a:pt x="126" y="106"/>
                    <a:pt x="78" y="113"/>
                    <a:pt x="75" y="103"/>
                  </a:cubicBezTo>
                  <a:cubicBezTo>
                    <a:pt x="73" y="98"/>
                    <a:pt x="83" y="90"/>
                    <a:pt x="100" y="81"/>
                  </a:cubicBezTo>
                  <a:cubicBezTo>
                    <a:pt x="100" y="77"/>
                    <a:pt x="99" y="73"/>
                    <a:pt x="99" y="69"/>
                  </a:cubicBezTo>
                  <a:cubicBezTo>
                    <a:pt x="99" y="68"/>
                    <a:pt x="99" y="66"/>
                    <a:pt x="100" y="64"/>
                  </a:cubicBezTo>
                  <a:cubicBezTo>
                    <a:pt x="40" y="89"/>
                    <a:pt x="0" y="114"/>
                    <a:pt x="4" y="126"/>
                  </a:cubicBezTo>
                  <a:cubicBezTo>
                    <a:pt x="10" y="143"/>
                    <a:pt x="91" y="130"/>
                    <a:pt x="186" y="99"/>
                  </a:cubicBezTo>
                  <a:cubicBezTo>
                    <a:pt x="282" y="68"/>
                    <a:pt x="354" y="29"/>
                    <a:pt x="349" y="13"/>
                  </a:cubicBezTo>
                  <a:close/>
                </a:path>
              </a:pathLst>
            </a:custGeom>
            <a:solidFill>
              <a:srgbClr val="AB7AB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3433" y="1717"/>
              <a:ext cx="825" cy="829"/>
            </a:xfrm>
            <a:prstGeom prst="ellipse">
              <a:avLst/>
            </a:prstGeom>
            <a:solidFill>
              <a:srgbClr val="F480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3456" y="1739"/>
              <a:ext cx="780" cy="783"/>
            </a:xfrm>
            <a:prstGeom prst="ellipse">
              <a:avLst/>
            </a:prstGeom>
            <a:solidFill>
              <a:srgbClr val="FFD74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3692" y="1804"/>
              <a:ext cx="99" cy="78"/>
            </a:xfrm>
            <a:custGeom>
              <a:avLst/>
              <a:gdLst/>
              <a:ahLst/>
              <a:cxnLst/>
              <a:rect l="l" t="t" r="r" b="b"/>
              <a:pathLst>
                <a:path w="58" h="45" extrusionOk="0">
                  <a:moveTo>
                    <a:pt x="33" y="0"/>
                  </a:moveTo>
                  <a:cubicBezTo>
                    <a:pt x="29" y="0"/>
                    <a:pt x="25" y="1"/>
                    <a:pt x="20" y="3"/>
                  </a:cubicBezTo>
                  <a:cubicBezTo>
                    <a:pt x="7" y="8"/>
                    <a:pt x="0" y="22"/>
                    <a:pt x="4" y="33"/>
                  </a:cubicBezTo>
                  <a:cubicBezTo>
                    <a:pt x="7" y="40"/>
                    <a:pt x="15" y="45"/>
                    <a:pt x="25" y="45"/>
                  </a:cubicBezTo>
                  <a:cubicBezTo>
                    <a:pt x="29" y="45"/>
                    <a:pt x="33" y="44"/>
                    <a:pt x="37" y="42"/>
                  </a:cubicBezTo>
                  <a:cubicBezTo>
                    <a:pt x="50" y="36"/>
                    <a:pt x="58" y="23"/>
                    <a:pt x="53" y="12"/>
                  </a:cubicBezTo>
                  <a:cubicBezTo>
                    <a:pt x="50" y="5"/>
                    <a:pt x="42" y="0"/>
                    <a:pt x="33" y="0"/>
                  </a:cubicBezTo>
                </a:path>
              </a:pathLst>
            </a:custGeom>
            <a:solidFill>
              <a:srgbClr val="F9B02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3490" y="1944"/>
              <a:ext cx="164" cy="192"/>
            </a:xfrm>
            <a:custGeom>
              <a:avLst/>
              <a:gdLst/>
              <a:ahLst/>
              <a:cxnLst/>
              <a:rect l="l" t="t" r="r" b="b"/>
              <a:pathLst>
                <a:path w="96" h="112" extrusionOk="0">
                  <a:moveTo>
                    <a:pt x="52" y="0"/>
                  </a:moveTo>
                  <a:cubicBezTo>
                    <a:pt x="31" y="0"/>
                    <a:pt x="11" y="20"/>
                    <a:pt x="6" y="48"/>
                  </a:cubicBezTo>
                  <a:cubicBezTo>
                    <a:pt x="0" y="79"/>
                    <a:pt x="15" y="107"/>
                    <a:pt x="38" y="111"/>
                  </a:cubicBezTo>
                  <a:cubicBezTo>
                    <a:pt x="40" y="111"/>
                    <a:pt x="42" y="112"/>
                    <a:pt x="44" y="112"/>
                  </a:cubicBezTo>
                  <a:cubicBezTo>
                    <a:pt x="65" y="112"/>
                    <a:pt x="85" y="92"/>
                    <a:pt x="90" y="64"/>
                  </a:cubicBezTo>
                  <a:cubicBezTo>
                    <a:pt x="96" y="33"/>
                    <a:pt x="81" y="5"/>
                    <a:pt x="58" y="1"/>
                  </a:cubicBezTo>
                  <a:cubicBezTo>
                    <a:pt x="56" y="1"/>
                    <a:pt x="54" y="0"/>
                    <a:pt x="52" y="0"/>
                  </a:cubicBezTo>
                </a:path>
              </a:pathLst>
            </a:custGeom>
            <a:solidFill>
              <a:srgbClr val="F9B02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3937" y="1880"/>
              <a:ext cx="130" cy="110"/>
            </a:xfrm>
            <a:custGeom>
              <a:avLst/>
              <a:gdLst/>
              <a:ahLst/>
              <a:cxnLst/>
              <a:rect l="l" t="t" r="r" b="b"/>
              <a:pathLst>
                <a:path w="76" h="64" extrusionOk="0">
                  <a:moveTo>
                    <a:pt x="34" y="0"/>
                  </a:moveTo>
                  <a:cubicBezTo>
                    <a:pt x="24" y="0"/>
                    <a:pt x="15" y="5"/>
                    <a:pt x="10" y="13"/>
                  </a:cubicBezTo>
                  <a:cubicBezTo>
                    <a:pt x="0" y="27"/>
                    <a:pt x="5" y="47"/>
                    <a:pt x="21" y="58"/>
                  </a:cubicBezTo>
                  <a:cubicBezTo>
                    <a:pt x="27" y="62"/>
                    <a:pt x="35" y="64"/>
                    <a:pt x="42" y="64"/>
                  </a:cubicBezTo>
                  <a:cubicBezTo>
                    <a:pt x="52" y="64"/>
                    <a:pt x="61" y="60"/>
                    <a:pt x="67" y="52"/>
                  </a:cubicBezTo>
                  <a:cubicBezTo>
                    <a:pt x="76" y="38"/>
                    <a:pt x="71" y="18"/>
                    <a:pt x="56" y="7"/>
                  </a:cubicBezTo>
                  <a:cubicBezTo>
                    <a:pt x="49" y="3"/>
                    <a:pt x="41" y="0"/>
                    <a:pt x="34" y="0"/>
                  </a:cubicBezTo>
                </a:path>
              </a:pathLst>
            </a:custGeom>
            <a:solidFill>
              <a:srgbClr val="F9B02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3933" y="2086"/>
              <a:ext cx="45" cy="45"/>
            </a:xfrm>
            <a:prstGeom prst="ellipse">
              <a:avLst/>
            </a:prstGeom>
            <a:solidFill>
              <a:srgbClr val="F9B02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3772" y="2117"/>
              <a:ext cx="137" cy="137"/>
            </a:xfrm>
            <a:prstGeom prst="ellipse">
              <a:avLst/>
            </a:prstGeom>
            <a:solidFill>
              <a:srgbClr val="F9B02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3834" y="2127"/>
              <a:ext cx="402" cy="395"/>
            </a:xfrm>
            <a:custGeom>
              <a:avLst/>
              <a:gdLst/>
              <a:ahLst/>
              <a:cxnLst/>
              <a:rect l="l" t="t" r="r" b="b"/>
              <a:pathLst>
                <a:path w="235" h="230" extrusionOk="0">
                  <a:moveTo>
                    <a:pt x="7" y="230"/>
                  </a:moveTo>
                  <a:cubicBezTo>
                    <a:pt x="7" y="230"/>
                    <a:pt x="7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moveTo>
                    <a:pt x="6" y="230"/>
                  </a:moveTo>
                  <a:cubicBezTo>
                    <a:pt x="6" y="230"/>
                    <a:pt x="6" y="230"/>
                    <a:pt x="7" y="230"/>
                  </a:cubicBezTo>
                  <a:cubicBezTo>
                    <a:pt x="6" y="230"/>
                    <a:pt x="6" y="230"/>
                    <a:pt x="6" y="230"/>
                  </a:cubicBezTo>
                  <a:moveTo>
                    <a:pt x="6" y="230"/>
                  </a:moveTo>
                  <a:cubicBezTo>
                    <a:pt x="6" y="230"/>
                    <a:pt x="6" y="230"/>
                    <a:pt x="6" y="230"/>
                  </a:cubicBezTo>
                  <a:cubicBezTo>
                    <a:pt x="6" y="230"/>
                    <a:pt x="6" y="230"/>
                    <a:pt x="6" y="230"/>
                  </a:cubicBezTo>
                  <a:moveTo>
                    <a:pt x="6" y="230"/>
                  </a:moveTo>
                  <a:cubicBezTo>
                    <a:pt x="6" y="230"/>
                    <a:pt x="6" y="230"/>
                    <a:pt x="6" y="230"/>
                  </a:cubicBezTo>
                  <a:cubicBezTo>
                    <a:pt x="6" y="230"/>
                    <a:pt x="6" y="230"/>
                    <a:pt x="6" y="230"/>
                  </a:cubicBezTo>
                  <a:moveTo>
                    <a:pt x="5" y="230"/>
                  </a:moveTo>
                  <a:cubicBezTo>
                    <a:pt x="5" y="230"/>
                    <a:pt x="5" y="230"/>
                    <a:pt x="6" y="230"/>
                  </a:cubicBezTo>
                  <a:cubicBezTo>
                    <a:pt x="5" y="230"/>
                    <a:pt x="5" y="230"/>
                    <a:pt x="5" y="230"/>
                  </a:cubicBezTo>
                  <a:moveTo>
                    <a:pt x="5" y="230"/>
                  </a:moveTo>
                  <a:cubicBezTo>
                    <a:pt x="5" y="230"/>
                    <a:pt x="5" y="230"/>
                    <a:pt x="5" y="230"/>
                  </a:cubicBezTo>
                  <a:cubicBezTo>
                    <a:pt x="5" y="230"/>
                    <a:pt x="5" y="230"/>
                    <a:pt x="5" y="230"/>
                  </a:cubicBezTo>
                  <a:moveTo>
                    <a:pt x="4" y="230"/>
                  </a:moveTo>
                  <a:cubicBezTo>
                    <a:pt x="5" y="230"/>
                    <a:pt x="5" y="230"/>
                    <a:pt x="5" y="230"/>
                  </a:cubicBezTo>
                  <a:cubicBezTo>
                    <a:pt x="5" y="230"/>
                    <a:pt x="5" y="230"/>
                    <a:pt x="4" y="230"/>
                  </a:cubicBezTo>
                  <a:moveTo>
                    <a:pt x="4" y="230"/>
                  </a:moveTo>
                  <a:cubicBezTo>
                    <a:pt x="4" y="230"/>
                    <a:pt x="4" y="230"/>
                    <a:pt x="4" y="230"/>
                  </a:cubicBezTo>
                  <a:cubicBezTo>
                    <a:pt x="4" y="230"/>
                    <a:pt x="4" y="230"/>
                    <a:pt x="4" y="230"/>
                  </a:cubicBezTo>
                  <a:moveTo>
                    <a:pt x="4" y="230"/>
                  </a:moveTo>
                  <a:cubicBezTo>
                    <a:pt x="4" y="230"/>
                    <a:pt x="4" y="230"/>
                    <a:pt x="4" y="230"/>
                  </a:cubicBezTo>
                  <a:cubicBezTo>
                    <a:pt x="4" y="230"/>
                    <a:pt x="4" y="230"/>
                    <a:pt x="4" y="230"/>
                  </a:cubicBezTo>
                  <a:moveTo>
                    <a:pt x="3" y="230"/>
                  </a:moveTo>
                  <a:cubicBezTo>
                    <a:pt x="3" y="230"/>
                    <a:pt x="4" y="230"/>
                    <a:pt x="4" y="230"/>
                  </a:cubicBezTo>
                  <a:cubicBezTo>
                    <a:pt x="4" y="230"/>
                    <a:pt x="3" y="230"/>
                    <a:pt x="3" y="230"/>
                  </a:cubicBezTo>
                  <a:moveTo>
                    <a:pt x="3" y="230"/>
                  </a:moveTo>
                  <a:cubicBezTo>
                    <a:pt x="3" y="230"/>
                    <a:pt x="3" y="230"/>
                    <a:pt x="3" y="230"/>
                  </a:cubicBezTo>
                  <a:cubicBezTo>
                    <a:pt x="3" y="230"/>
                    <a:pt x="3" y="230"/>
                    <a:pt x="3" y="230"/>
                  </a:cubicBezTo>
                  <a:moveTo>
                    <a:pt x="3" y="230"/>
                  </a:moveTo>
                  <a:cubicBezTo>
                    <a:pt x="3" y="230"/>
                    <a:pt x="3" y="230"/>
                    <a:pt x="3" y="230"/>
                  </a:cubicBezTo>
                  <a:cubicBezTo>
                    <a:pt x="3" y="230"/>
                    <a:pt x="3" y="230"/>
                    <a:pt x="3" y="230"/>
                  </a:cubicBezTo>
                  <a:moveTo>
                    <a:pt x="2" y="230"/>
                  </a:moveTo>
                  <a:cubicBezTo>
                    <a:pt x="2" y="230"/>
                    <a:pt x="2" y="230"/>
                    <a:pt x="3" y="230"/>
                  </a:cubicBezTo>
                  <a:cubicBezTo>
                    <a:pt x="2" y="230"/>
                    <a:pt x="2" y="230"/>
                    <a:pt x="2" y="230"/>
                  </a:cubicBezTo>
                  <a:moveTo>
                    <a:pt x="2" y="230"/>
                  </a:moveTo>
                  <a:cubicBezTo>
                    <a:pt x="2" y="230"/>
                    <a:pt x="2" y="230"/>
                    <a:pt x="2" y="230"/>
                  </a:cubicBezTo>
                  <a:cubicBezTo>
                    <a:pt x="2" y="230"/>
                    <a:pt x="2" y="230"/>
                    <a:pt x="2" y="230"/>
                  </a:cubicBezTo>
                  <a:moveTo>
                    <a:pt x="2" y="230"/>
                  </a:moveTo>
                  <a:cubicBezTo>
                    <a:pt x="2" y="230"/>
                    <a:pt x="2" y="230"/>
                    <a:pt x="2" y="230"/>
                  </a:cubicBezTo>
                  <a:cubicBezTo>
                    <a:pt x="2" y="230"/>
                    <a:pt x="2" y="230"/>
                    <a:pt x="2" y="230"/>
                  </a:cubicBezTo>
                  <a:moveTo>
                    <a:pt x="1" y="230"/>
                  </a:moveTo>
                  <a:cubicBezTo>
                    <a:pt x="1" y="230"/>
                    <a:pt x="1" y="230"/>
                    <a:pt x="1" y="230"/>
                  </a:cubicBezTo>
                  <a:cubicBezTo>
                    <a:pt x="1" y="230"/>
                    <a:pt x="1" y="230"/>
                    <a:pt x="1" y="230"/>
                  </a:cubicBezTo>
                  <a:moveTo>
                    <a:pt x="1" y="230"/>
                  </a:moveTo>
                  <a:cubicBezTo>
                    <a:pt x="1" y="230"/>
                    <a:pt x="1" y="230"/>
                    <a:pt x="1" y="230"/>
                  </a:cubicBezTo>
                  <a:cubicBezTo>
                    <a:pt x="1" y="230"/>
                    <a:pt x="1" y="230"/>
                    <a:pt x="1" y="230"/>
                  </a:cubicBezTo>
                  <a:moveTo>
                    <a:pt x="0" y="230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30"/>
                    <a:pt x="0" y="230"/>
                    <a:pt x="0" y="230"/>
                  </a:cubicBezTo>
                  <a:moveTo>
                    <a:pt x="0" y="230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30"/>
                    <a:pt x="0" y="230"/>
                    <a:pt x="0" y="230"/>
                  </a:cubicBezTo>
                  <a:moveTo>
                    <a:pt x="235" y="2"/>
                  </a:moveTo>
                  <a:cubicBezTo>
                    <a:pt x="235" y="2"/>
                    <a:pt x="235" y="2"/>
                    <a:pt x="235" y="2"/>
                  </a:cubicBezTo>
                  <a:cubicBezTo>
                    <a:pt x="235" y="2"/>
                    <a:pt x="235" y="2"/>
                    <a:pt x="235" y="2"/>
                  </a:cubicBezTo>
                  <a:cubicBezTo>
                    <a:pt x="235" y="2"/>
                    <a:pt x="235" y="2"/>
                    <a:pt x="235" y="2"/>
                  </a:cubicBezTo>
                  <a:moveTo>
                    <a:pt x="235" y="2"/>
                  </a:moveTo>
                  <a:cubicBezTo>
                    <a:pt x="235" y="2"/>
                    <a:pt x="235" y="2"/>
                    <a:pt x="235" y="2"/>
                  </a:cubicBezTo>
                  <a:cubicBezTo>
                    <a:pt x="235" y="2"/>
                    <a:pt x="235" y="2"/>
                    <a:pt x="235" y="2"/>
                  </a:cubicBezTo>
                  <a:moveTo>
                    <a:pt x="235" y="1"/>
                  </a:moveTo>
                  <a:cubicBezTo>
                    <a:pt x="235" y="1"/>
                    <a:pt x="235" y="1"/>
                    <a:pt x="235" y="2"/>
                  </a:cubicBezTo>
                  <a:cubicBezTo>
                    <a:pt x="235" y="1"/>
                    <a:pt x="235" y="1"/>
                    <a:pt x="235" y="1"/>
                  </a:cubicBezTo>
                  <a:moveTo>
                    <a:pt x="235" y="1"/>
                  </a:moveTo>
                  <a:cubicBezTo>
                    <a:pt x="235" y="1"/>
                    <a:pt x="235" y="1"/>
                    <a:pt x="235" y="1"/>
                  </a:cubicBezTo>
                  <a:cubicBezTo>
                    <a:pt x="235" y="1"/>
                    <a:pt x="235" y="1"/>
                    <a:pt x="235" y="1"/>
                  </a:cubicBezTo>
                  <a:moveTo>
                    <a:pt x="235" y="1"/>
                  </a:moveTo>
                  <a:cubicBezTo>
                    <a:pt x="235" y="1"/>
                    <a:pt x="235" y="1"/>
                    <a:pt x="235" y="1"/>
                  </a:cubicBezTo>
                  <a:cubicBezTo>
                    <a:pt x="235" y="1"/>
                    <a:pt x="235" y="1"/>
                    <a:pt x="235" y="1"/>
                  </a:cubicBezTo>
                  <a:moveTo>
                    <a:pt x="235" y="0"/>
                  </a:moveTo>
                  <a:cubicBezTo>
                    <a:pt x="235" y="0"/>
                    <a:pt x="235" y="0"/>
                    <a:pt x="235" y="0"/>
                  </a:cubicBezTo>
                  <a:cubicBezTo>
                    <a:pt x="235" y="0"/>
                    <a:pt x="235" y="0"/>
                    <a:pt x="235" y="0"/>
                  </a:cubicBezTo>
                  <a:moveTo>
                    <a:pt x="235" y="0"/>
                  </a:moveTo>
                  <a:cubicBezTo>
                    <a:pt x="235" y="0"/>
                    <a:pt x="235" y="0"/>
                    <a:pt x="235" y="0"/>
                  </a:cubicBezTo>
                  <a:cubicBezTo>
                    <a:pt x="235" y="0"/>
                    <a:pt x="235" y="0"/>
                    <a:pt x="235" y="0"/>
                  </a:cubicBezTo>
                </a:path>
              </a:pathLst>
            </a:custGeom>
            <a:solidFill>
              <a:srgbClr val="F159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24" name="Google Shape;324;p4"/>
            <p:cNvSpPr/>
            <p:nvPr/>
          </p:nvSpPr>
          <p:spPr>
            <a:xfrm>
              <a:off x="3613" y="1940"/>
              <a:ext cx="623" cy="582"/>
            </a:xfrm>
            <a:custGeom>
              <a:avLst/>
              <a:gdLst/>
              <a:ahLst/>
              <a:cxnLst/>
              <a:rect l="l" t="t" r="r" b="b"/>
              <a:pathLst>
                <a:path w="364" h="339" extrusionOk="0">
                  <a:moveTo>
                    <a:pt x="335" y="0"/>
                  </a:moveTo>
                  <a:cubicBezTo>
                    <a:pt x="341" y="21"/>
                    <a:pt x="344" y="43"/>
                    <a:pt x="344" y="65"/>
                  </a:cubicBezTo>
                  <a:cubicBezTo>
                    <a:pt x="344" y="100"/>
                    <a:pt x="337" y="132"/>
                    <a:pt x="324" y="162"/>
                  </a:cubicBezTo>
                  <a:cubicBezTo>
                    <a:pt x="324" y="161"/>
                    <a:pt x="324" y="161"/>
                    <a:pt x="324" y="161"/>
                  </a:cubicBezTo>
                  <a:cubicBezTo>
                    <a:pt x="318" y="157"/>
                    <a:pt x="312" y="155"/>
                    <a:pt x="304" y="155"/>
                  </a:cubicBezTo>
                  <a:cubicBezTo>
                    <a:pt x="289" y="155"/>
                    <a:pt x="270" y="164"/>
                    <a:pt x="256" y="181"/>
                  </a:cubicBezTo>
                  <a:cubicBezTo>
                    <a:pt x="235" y="205"/>
                    <a:pt x="231" y="237"/>
                    <a:pt x="247" y="251"/>
                  </a:cubicBezTo>
                  <a:cubicBezTo>
                    <a:pt x="249" y="252"/>
                    <a:pt x="251" y="253"/>
                    <a:pt x="253" y="254"/>
                  </a:cubicBezTo>
                  <a:cubicBezTo>
                    <a:pt x="219" y="282"/>
                    <a:pt x="177" y="301"/>
                    <a:pt x="131" y="308"/>
                  </a:cubicBezTo>
                  <a:cubicBezTo>
                    <a:pt x="135" y="297"/>
                    <a:pt x="122" y="281"/>
                    <a:pt x="101" y="274"/>
                  </a:cubicBezTo>
                  <a:cubicBezTo>
                    <a:pt x="94" y="271"/>
                    <a:pt x="86" y="270"/>
                    <a:pt x="80" y="270"/>
                  </a:cubicBezTo>
                  <a:cubicBezTo>
                    <a:pt x="68" y="270"/>
                    <a:pt x="58" y="274"/>
                    <a:pt x="56" y="282"/>
                  </a:cubicBezTo>
                  <a:cubicBezTo>
                    <a:pt x="52" y="291"/>
                    <a:pt x="60" y="303"/>
                    <a:pt x="73" y="311"/>
                  </a:cubicBezTo>
                  <a:cubicBezTo>
                    <a:pt x="47" y="309"/>
                    <a:pt x="23" y="303"/>
                    <a:pt x="0" y="294"/>
                  </a:cubicBezTo>
                  <a:cubicBezTo>
                    <a:pt x="36" y="321"/>
                    <a:pt x="81" y="338"/>
                    <a:pt x="129" y="339"/>
                  </a:cubicBezTo>
                  <a:cubicBezTo>
                    <a:pt x="129" y="339"/>
                    <a:pt x="129" y="339"/>
                    <a:pt x="129" y="339"/>
                  </a:cubicBezTo>
                  <a:cubicBezTo>
                    <a:pt x="129" y="339"/>
                    <a:pt x="129" y="339"/>
                    <a:pt x="129" y="339"/>
                  </a:cubicBezTo>
                  <a:cubicBezTo>
                    <a:pt x="129" y="339"/>
                    <a:pt x="129" y="339"/>
                    <a:pt x="129" y="339"/>
                  </a:cubicBezTo>
                  <a:cubicBezTo>
                    <a:pt x="129" y="339"/>
                    <a:pt x="130" y="339"/>
                    <a:pt x="130" y="339"/>
                  </a:cubicBezTo>
                  <a:cubicBezTo>
                    <a:pt x="130" y="339"/>
                    <a:pt x="130" y="339"/>
                    <a:pt x="130" y="339"/>
                  </a:cubicBezTo>
                  <a:cubicBezTo>
                    <a:pt x="130" y="339"/>
                    <a:pt x="130" y="339"/>
                    <a:pt x="130" y="339"/>
                  </a:cubicBezTo>
                  <a:cubicBezTo>
                    <a:pt x="130" y="339"/>
                    <a:pt x="130" y="339"/>
                    <a:pt x="130" y="339"/>
                  </a:cubicBezTo>
                  <a:cubicBezTo>
                    <a:pt x="130" y="339"/>
                    <a:pt x="131" y="339"/>
                    <a:pt x="131" y="339"/>
                  </a:cubicBezTo>
                  <a:cubicBezTo>
                    <a:pt x="131" y="339"/>
                    <a:pt x="131" y="339"/>
                    <a:pt x="131" y="339"/>
                  </a:cubicBezTo>
                  <a:cubicBezTo>
                    <a:pt x="131" y="339"/>
                    <a:pt x="131" y="339"/>
                    <a:pt x="131" y="339"/>
                  </a:cubicBezTo>
                  <a:cubicBezTo>
                    <a:pt x="131" y="339"/>
                    <a:pt x="131" y="339"/>
                    <a:pt x="131" y="339"/>
                  </a:cubicBezTo>
                  <a:cubicBezTo>
                    <a:pt x="131" y="339"/>
                    <a:pt x="131" y="339"/>
                    <a:pt x="131" y="339"/>
                  </a:cubicBezTo>
                  <a:cubicBezTo>
                    <a:pt x="131" y="339"/>
                    <a:pt x="131" y="339"/>
                    <a:pt x="132" y="339"/>
                  </a:cubicBezTo>
                  <a:cubicBezTo>
                    <a:pt x="132" y="339"/>
                    <a:pt x="132" y="339"/>
                    <a:pt x="132" y="339"/>
                  </a:cubicBezTo>
                  <a:cubicBezTo>
                    <a:pt x="132" y="339"/>
                    <a:pt x="132" y="339"/>
                    <a:pt x="132" y="339"/>
                  </a:cubicBezTo>
                  <a:cubicBezTo>
                    <a:pt x="132" y="339"/>
                    <a:pt x="132" y="339"/>
                    <a:pt x="132" y="339"/>
                  </a:cubicBezTo>
                  <a:cubicBezTo>
                    <a:pt x="132" y="339"/>
                    <a:pt x="132" y="339"/>
                    <a:pt x="132" y="339"/>
                  </a:cubicBezTo>
                  <a:cubicBezTo>
                    <a:pt x="132" y="339"/>
                    <a:pt x="132" y="339"/>
                    <a:pt x="132" y="339"/>
                  </a:cubicBezTo>
                  <a:cubicBezTo>
                    <a:pt x="132" y="339"/>
                    <a:pt x="133" y="339"/>
                    <a:pt x="133" y="339"/>
                  </a:cubicBezTo>
                  <a:cubicBezTo>
                    <a:pt x="133" y="339"/>
                    <a:pt x="133" y="339"/>
                    <a:pt x="133" y="339"/>
                  </a:cubicBezTo>
                  <a:cubicBezTo>
                    <a:pt x="133" y="339"/>
                    <a:pt x="133" y="339"/>
                    <a:pt x="133" y="339"/>
                  </a:cubicBezTo>
                  <a:cubicBezTo>
                    <a:pt x="133" y="339"/>
                    <a:pt x="133" y="339"/>
                    <a:pt x="133" y="339"/>
                  </a:cubicBezTo>
                  <a:cubicBezTo>
                    <a:pt x="133" y="339"/>
                    <a:pt x="133" y="339"/>
                    <a:pt x="133" y="339"/>
                  </a:cubicBezTo>
                  <a:cubicBezTo>
                    <a:pt x="133" y="339"/>
                    <a:pt x="133" y="339"/>
                    <a:pt x="133" y="339"/>
                  </a:cubicBezTo>
                  <a:cubicBezTo>
                    <a:pt x="134" y="339"/>
                    <a:pt x="134" y="339"/>
                    <a:pt x="134" y="339"/>
                  </a:cubicBezTo>
                  <a:cubicBezTo>
                    <a:pt x="134" y="339"/>
                    <a:pt x="134" y="339"/>
                    <a:pt x="134" y="339"/>
                  </a:cubicBezTo>
                  <a:cubicBezTo>
                    <a:pt x="134" y="339"/>
                    <a:pt x="134" y="339"/>
                    <a:pt x="134" y="339"/>
                  </a:cubicBezTo>
                  <a:cubicBezTo>
                    <a:pt x="134" y="339"/>
                    <a:pt x="134" y="339"/>
                    <a:pt x="134" y="339"/>
                  </a:cubicBezTo>
                  <a:cubicBezTo>
                    <a:pt x="134" y="339"/>
                    <a:pt x="134" y="339"/>
                    <a:pt x="135" y="339"/>
                  </a:cubicBezTo>
                  <a:cubicBezTo>
                    <a:pt x="135" y="339"/>
                    <a:pt x="135" y="339"/>
                    <a:pt x="135" y="339"/>
                  </a:cubicBezTo>
                  <a:cubicBezTo>
                    <a:pt x="135" y="339"/>
                    <a:pt x="135" y="339"/>
                    <a:pt x="135" y="339"/>
                  </a:cubicBezTo>
                  <a:cubicBezTo>
                    <a:pt x="135" y="339"/>
                    <a:pt x="135" y="339"/>
                    <a:pt x="135" y="339"/>
                  </a:cubicBezTo>
                  <a:cubicBezTo>
                    <a:pt x="135" y="339"/>
                    <a:pt x="135" y="339"/>
                    <a:pt x="135" y="339"/>
                  </a:cubicBezTo>
                  <a:cubicBezTo>
                    <a:pt x="135" y="339"/>
                    <a:pt x="135" y="339"/>
                    <a:pt x="135" y="339"/>
                  </a:cubicBezTo>
                  <a:cubicBezTo>
                    <a:pt x="135" y="339"/>
                    <a:pt x="135" y="339"/>
                    <a:pt x="136" y="339"/>
                  </a:cubicBezTo>
                  <a:cubicBezTo>
                    <a:pt x="136" y="339"/>
                    <a:pt x="136" y="339"/>
                    <a:pt x="136" y="339"/>
                  </a:cubicBezTo>
                  <a:cubicBezTo>
                    <a:pt x="136" y="339"/>
                    <a:pt x="136" y="339"/>
                    <a:pt x="136" y="339"/>
                  </a:cubicBezTo>
                  <a:cubicBezTo>
                    <a:pt x="136" y="339"/>
                    <a:pt x="136" y="339"/>
                    <a:pt x="136" y="339"/>
                  </a:cubicBezTo>
                  <a:cubicBezTo>
                    <a:pt x="262" y="339"/>
                    <a:pt x="364" y="237"/>
                    <a:pt x="364" y="111"/>
                  </a:cubicBezTo>
                  <a:cubicBezTo>
                    <a:pt x="364" y="111"/>
                    <a:pt x="364" y="111"/>
                    <a:pt x="364" y="111"/>
                  </a:cubicBezTo>
                  <a:cubicBezTo>
                    <a:pt x="364" y="111"/>
                    <a:pt x="364" y="111"/>
                    <a:pt x="364" y="111"/>
                  </a:cubicBezTo>
                  <a:cubicBezTo>
                    <a:pt x="364" y="111"/>
                    <a:pt x="364" y="111"/>
                    <a:pt x="364" y="111"/>
                  </a:cubicBezTo>
                  <a:cubicBezTo>
                    <a:pt x="364" y="111"/>
                    <a:pt x="364" y="111"/>
                    <a:pt x="364" y="111"/>
                  </a:cubicBezTo>
                  <a:cubicBezTo>
                    <a:pt x="364" y="110"/>
                    <a:pt x="364" y="110"/>
                    <a:pt x="364" y="110"/>
                  </a:cubicBezTo>
                  <a:cubicBezTo>
                    <a:pt x="364" y="110"/>
                    <a:pt x="364" y="110"/>
                    <a:pt x="364" y="110"/>
                  </a:cubicBezTo>
                  <a:cubicBezTo>
                    <a:pt x="364" y="110"/>
                    <a:pt x="364" y="110"/>
                    <a:pt x="364" y="110"/>
                  </a:cubicBezTo>
                  <a:cubicBezTo>
                    <a:pt x="364" y="110"/>
                    <a:pt x="364" y="110"/>
                    <a:pt x="364" y="110"/>
                  </a:cubicBezTo>
                  <a:cubicBezTo>
                    <a:pt x="364" y="110"/>
                    <a:pt x="364" y="110"/>
                    <a:pt x="364" y="110"/>
                  </a:cubicBezTo>
                  <a:cubicBezTo>
                    <a:pt x="364" y="110"/>
                    <a:pt x="364" y="110"/>
                    <a:pt x="364" y="109"/>
                  </a:cubicBezTo>
                  <a:cubicBezTo>
                    <a:pt x="364" y="109"/>
                    <a:pt x="364" y="109"/>
                    <a:pt x="364" y="109"/>
                  </a:cubicBezTo>
                  <a:cubicBezTo>
                    <a:pt x="364" y="109"/>
                    <a:pt x="364" y="109"/>
                    <a:pt x="364" y="109"/>
                  </a:cubicBezTo>
                  <a:cubicBezTo>
                    <a:pt x="364" y="109"/>
                    <a:pt x="364" y="109"/>
                    <a:pt x="364" y="109"/>
                  </a:cubicBezTo>
                  <a:cubicBezTo>
                    <a:pt x="364" y="69"/>
                    <a:pt x="353" y="32"/>
                    <a:pt x="335" y="0"/>
                  </a:cubicBezTo>
                </a:path>
              </a:pathLst>
            </a:custGeom>
            <a:solidFill>
              <a:srgbClr val="F9B02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25" name="Google Shape;325;p4"/>
            <p:cNvSpPr/>
            <p:nvPr/>
          </p:nvSpPr>
          <p:spPr>
            <a:xfrm>
              <a:off x="3160" y="2007"/>
              <a:ext cx="1372" cy="342"/>
            </a:xfrm>
            <a:custGeom>
              <a:avLst/>
              <a:gdLst/>
              <a:ahLst/>
              <a:cxnLst/>
              <a:rect l="l" t="t" r="r" b="b"/>
              <a:pathLst>
                <a:path w="802" h="199" extrusionOk="0">
                  <a:moveTo>
                    <a:pt x="800" y="90"/>
                  </a:moveTo>
                  <a:cubicBezTo>
                    <a:pt x="800" y="104"/>
                    <a:pt x="789" y="118"/>
                    <a:pt x="769" y="131"/>
                  </a:cubicBezTo>
                  <a:cubicBezTo>
                    <a:pt x="739" y="150"/>
                    <a:pt x="688" y="167"/>
                    <a:pt x="624" y="178"/>
                  </a:cubicBezTo>
                  <a:cubicBezTo>
                    <a:pt x="561" y="190"/>
                    <a:pt x="484" y="197"/>
                    <a:pt x="401" y="197"/>
                  </a:cubicBezTo>
                  <a:cubicBezTo>
                    <a:pt x="291" y="197"/>
                    <a:pt x="191" y="185"/>
                    <a:pt x="118" y="165"/>
                  </a:cubicBezTo>
                  <a:cubicBezTo>
                    <a:pt x="82" y="156"/>
                    <a:pt x="53" y="144"/>
                    <a:pt x="33" y="131"/>
                  </a:cubicBezTo>
                  <a:cubicBezTo>
                    <a:pt x="13" y="118"/>
                    <a:pt x="2" y="104"/>
                    <a:pt x="2" y="90"/>
                  </a:cubicBezTo>
                  <a:cubicBezTo>
                    <a:pt x="2" y="81"/>
                    <a:pt x="6" y="72"/>
                    <a:pt x="14" y="64"/>
                  </a:cubicBezTo>
                  <a:cubicBezTo>
                    <a:pt x="37" y="39"/>
                    <a:pt x="94" y="17"/>
                    <a:pt x="170" y="2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19" y="10"/>
                    <a:pt x="76" y="23"/>
                    <a:pt x="47" y="38"/>
                  </a:cubicBezTo>
                  <a:cubicBezTo>
                    <a:pt x="32" y="46"/>
                    <a:pt x="20" y="54"/>
                    <a:pt x="12" y="63"/>
                  </a:cubicBezTo>
                  <a:cubicBezTo>
                    <a:pt x="4" y="71"/>
                    <a:pt x="0" y="80"/>
                    <a:pt x="0" y="90"/>
                  </a:cubicBezTo>
                  <a:cubicBezTo>
                    <a:pt x="0" y="105"/>
                    <a:pt x="12" y="120"/>
                    <a:pt x="32" y="133"/>
                  </a:cubicBezTo>
                  <a:cubicBezTo>
                    <a:pt x="62" y="152"/>
                    <a:pt x="113" y="169"/>
                    <a:pt x="177" y="180"/>
                  </a:cubicBezTo>
                  <a:cubicBezTo>
                    <a:pt x="241" y="192"/>
                    <a:pt x="318" y="199"/>
                    <a:pt x="401" y="199"/>
                  </a:cubicBezTo>
                  <a:cubicBezTo>
                    <a:pt x="512" y="199"/>
                    <a:pt x="612" y="187"/>
                    <a:pt x="684" y="167"/>
                  </a:cubicBezTo>
                  <a:cubicBezTo>
                    <a:pt x="720" y="157"/>
                    <a:pt x="750" y="146"/>
                    <a:pt x="770" y="133"/>
                  </a:cubicBezTo>
                  <a:cubicBezTo>
                    <a:pt x="790" y="120"/>
                    <a:pt x="802" y="105"/>
                    <a:pt x="802" y="90"/>
                  </a:cubicBezTo>
                  <a:lnTo>
                    <a:pt x="800" y="9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26" name="Google Shape;326;p4"/>
            <p:cNvSpPr/>
            <p:nvPr/>
          </p:nvSpPr>
          <p:spPr>
            <a:xfrm>
              <a:off x="3052" y="1907"/>
              <a:ext cx="1782" cy="521"/>
            </a:xfrm>
            <a:custGeom>
              <a:avLst/>
              <a:gdLst/>
              <a:ahLst/>
              <a:cxnLst/>
              <a:rect l="l" t="t" r="r" b="b"/>
              <a:pathLst>
                <a:path w="1041" h="303" extrusionOk="0">
                  <a:moveTo>
                    <a:pt x="668" y="2"/>
                  </a:moveTo>
                  <a:cubicBezTo>
                    <a:pt x="776" y="13"/>
                    <a:pt x="869" y="33"/>
                    <a:pt x="935" y="58"/>
                  </a:cubicBezTo>
                  <a:cubicBezTo>
                    <a:pt x="968" y="71"/>
                    <a:pt x="994" y="85"/>
                    <a:pt x="1011" y="100"/>
                  </a:cubicBezTo>
                  <a:cubicBezTo>
                    <a:pt x="1029" y="115"/>
                    <a:pt x="1039" y="131"/>
                    <a:pt x="1039" y="147"/>
                  </a:cubicBezTo>
                  <a:cubicBezTo>
                    <a:pt x="1039" y="168"/>
                    <a:pt x="1023" y="188"/>
                    <a:pt x="994" y="206"/>
                  </a:cubicBezTo>
                  <a:cubicBezTo>
                    <a:pt x="907" y="262"/>
                    <a:pt x="702" y="301"/>
                    <a:pt x="464" y="301"/>
                  </a:cubicBezTo>
                  <a:cubicBezTo>
                    <a:pt x="274" y="301"/>
                    <a:pt x="105" y="276"/>
                    <a:pt x="1" y="238"/>
                  </a:cubicBezTo>
                  <a:cubicBezTo>
                    <a:pt x="0" y="240"/>
                    <a:pt x="0" y="240"/>
                    <a:pt x="0" y="240"/>
                  </a:cubicBezTo>
                  <a:cubicBezTo>
                    <a:pt x="105" y="278"/>
                    <a:pt x="274" y="303"/>
                    <a:pt x="464" y="303"/>
                  </a:cubicBezTo>
                  <a:cubicBezTo>
                    <a:pt x="623" y="303"/>
                    <a:pt x="767" y="286"/>
                    <a:pt x="871" y="258"/>
                  </a:cubicBezTo>
                  <a:cubicBezTo>
                    <a:pt x="923" y="244"/>
                    <a:pt x="966" y="227"/>
                    <a:pt x="995" y="208"/>
                  </a:cubicBezTo>
                  <a:cubicBezTo>
                    <a:pt x="1024" y="189"/>
                    <a:pt x="1040" y="169"/>
                    <a:pt x="1041" y="147"/>
                  </a:cubicBezTo>
                  <a:cubicBezTo>
                    <a:pt x="1041" y="130"/>
                    <a:pt x="1031" y="113"/>
                    <a:pt x="1013" y="98"/>
                  </a:cubicBezTo>
                  <a:cubicBezTo>
                    <a:pt x="959" y="53"/>
                    <a:pt x="831" y="17"/>
                    <a:pt x="668" y="0"/>
                  </a:cubicBezTo>
                  <a:lnTo>
                    <a:pt x="668" y="2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27" name="Google Shape;327;p4"/>
            <p:cNvSpPr/>
            <p:nvPr/>
          </p:nvSpPr>
          <p:spPr>
            <a:xfrm>
              <a:off x="2588" y="2158"/>
              <a:ext cx="2223" cy="366"/>
            </a:xfrm>
            <a:custGeom>
              <a:avLst/>
              <a:gdLst/>
              <a:ahLst/>
              <a:cxnLst/>
              <a:rect l="l" t="t" r="r" b="b"/>
              <a:pathLst>
                <a:path w="1299" h="213" extrusionOk="0">
                  <a:moveTo>
                    <a:pt x="1298" y="133"/>
                  </a:moveTo>
                  <a:cubicBezTo>
                    <a:pt x="1165" y="181"/>
                    <a:pt x="960" y="211"/>
                    <a:pt x="731" y="211"/>
                  </a:cubicBezTo>
                  <a:cubicBezTo>
                    <a:pt x="529" y="211"/>
                    <a:pt x="347" y="188"/>
                    <a:pt x="215" y="149"/>
                  </a:cubicBezTo>
                  <a:cubicBezTo>
                    <a:pt x="149" y="130"/>
                    <a:pt x="96" y="107"/>
                    <a:pt x="59" y="82"/>
                  </a:cubicBezTo>
                  <a:cubicBezTo>
                    <a:pt x="22" y="57"/>
                    <a:pt x="2" y="29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0"/>
                    <a:pt x="21" y="58"/>
                    <a:pt x="58" y="84"/>
                  </a:cubicBezTo>
                  <a:cubicBezTo>
                    <a:pt x="169" y="160"/>
                    <a:pt x="428" y="213"/>
                    <a:pt x="731" y="213"/>
                  </a:cubicBezTo>
                  <a:cubicBezTo>
                    <a:pt x="960" y="213"/>
                    <a:pt x="1165" y="183"/>
                    <a:pt x="1299" y="135"/>
                  </a:cubicBezTo>
                  <a:lnTo>
                    <a:pt x="1298" y="13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28" name="Google Shape;328;p4"/>
            <p:cNvSpPr/>
            <p:nvPr/>
          </p:nvSpPr>
          <p:spPr>
            <a:xfrm>
              <a:off x="2165" y="2158"/>
              <a:ext cx="3655" cy="579"/>
            </a:xfrm>
            <a:custGeom>
              <a:avLst/>
              <a:gdLst/>
              <a:ahLst/>
              <a:cxnLst/>
              <a:rect l="l" t="t" r="r" b="b"/>
              <a:pathLst>
                <a:path w="2135" h="337" extrusionOk="0">
                  <a:moveTo>
                    <a:pt x="2133" y="0"/>
                  </a:moveTo>
                  <a:cubicBezTo>
                    <a:pt x="2133" y="46"/>
                    <a:pt x="2101" y="90"/>
                    <a:pt x="2043" y="130"/>
                  </a:cubicBezTo>
                  <a:cubicBezTo>
                    <a:pt x="1867" y="250"/>
                    <a:pt x="1457" y="335"/>
                    <a:pt x="978" y="335"/>
                  </a:cubicBezTo>
                  <a:cubicBezTo>
                    <a:pt x="567" y="335"/>
                    <a:pt x="205" y="273"/>
                    <a:pt x="1" y="179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205" y="275"/>
                    <a:pt x="566" y="337"/>
                    <a:pt x="978" y="337"/>
                  </a:cubicBezTo>
                  <a:cubicBezTo>
                    <a:pt x="1297" y="337"/>
                    <a:pt x="1586" y="299"/>
                    <a:pt x="1796" y="239"/>
                  </a:cubicBezTo>
                  <a:cubicBezTo>
                    <a:pt x="1900" y="208"/>
                    <a:pt x="1985" y="172"/>
                    <a:pt x="2044" y="132"/>
                  </a:cubicBezTo>
                  <a:cubicBezTo>
                    <a:pt x="2102" y="92"/>
                    <a:pt x="2135" y="47"/>
                    <a:pt x="2135" y="0"/>
                  </a:cubicBezTo>
                  <a:lnTo>
                    <a:pt x="2133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</p:grpSp>
      <p:grpSp>
        <p:nvGrpSpPr>
          <p:cNvPr id="329" name="Google Shape;329;p4"/>
          <p:cNvGrpSpPr/>
          <p:nvPr/>
        </p:nvGrpSpPr>
        <p:grpSpPr>
          <a:xfrm>
            <a:off x="4880233" y="4728945"/>
            <a:ext cx="2253275" cy="1378272"/>
            <a:chOff x="4286" y="739"/>
            <a:chExt cx="2364" cy="1446"/>
          </a:xfrm>
        </p:grpSpPr>
        <p:sp>
          <p:nvSpPr>
            <p:cNvPr id="330" name="Google Shape;330;p4"/>
            <p:cNvSpPr/>
            <p:nvPr/>
          </p:nvSpPr>
          <p:spPr>
            <a:xfrm>
              <a:off x="4293" y="739"/>
              <a:ext cx="2357" cy="14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31" name="Google Shape;331;p4"/>
            <p:cNvSpPr/>
            <p:nvPr/>
          </p:nvSpPr>
          <p:spPr>
            <a:xfrm>
              <a:off x="5169" y="1127"/>
              <a:ext cx="144" cy="145"/>
            </a:xfrm>
            <a:prstGeom prst="ellipse">
              <a:avLst/>
            </a:prstGeom>
            <a:solidFill>
              <a:srgbClr val="F4D03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32" name="Google Shape;332;p4"/>
            <p:cNvSpPr/>
            <p:nvPr/>
          </p:nvSpPr>
          <p:spPr>
            <a:xfrm>
              <a:off x="5041" y="1942"/>
              <a:ext cx="166" cy="167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33" name="Google Shape;333;p4"/>
            <p:cNvSpPr/>
            <p:nvPr/>
          </p:nvSpPr>
          <p:spPr>
            <a:xfrm>
              <a:off x="6363" y="1203"/>
              <a:ext cx="287" cy="289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cubicBezTo>
                    <a:pt x="21" y="22"/>
                    <a:pt x="16" y="22"/>
                    <a:pt x="0" y="38"/>
                  </a:cubicBezTo>
                  <a:cubicBezTo>
                    <a:pt x="16" y="22"/>
                    <a:pt x="16" y="16"/>
                    <a:pt x="0" y="0"/>
                  </a:cubicBezTo>
                  <a:cubicBezTo>
                    <a:pt x="16" y="16"/>
                    <a:pt x="21" y="16"/>
                    <a:pt x="38" y="0"/>
                  </a:cubicBezTo>
                  <a:cubicBezTo>
                    <a:pt x="21" y="16"/>
                    <a:pt x="21" y="22"/>
                    <a:pt x="38" y="38"/>
                  </a:cubicBezTo>
                  <a:close/>
                </a:path>
              </a:pathLst>
            </a:custGeom>
            <a:solidFill>
              <a:srgbClr val="F7CA1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34" name="Google Shape;334;p4"/>
            <p:cNvSpPr/>
            <p:nvPr/>
          </p:nvSpPr>
          <p:spPr>
            <a:xfrm>
              <a:off x="4286" y="1873"/>
              <a:ext cx="309" cy="312"/>
            </a:xfrm>
            <a:custGeom>
              <a:avLst/>
              <a:gdLst/>
              <a:ahLst/>
              <a:cxnLst/>
              <a:rect l="l" t="t" r="r" b="b"/>
              <a:pathLst>
                <a:path w="41" h="41" extrusionOk="0">
                  <a:moveTo>
                    <a:pt x="41" y="41"/>
                  </a:moveTo>
                  <a:cubicBezTo>
                    <a:pt x="23" y="23"/>
                    <a:pt x="18" y="23"/>
                    <a:pt x="0" y="41"/>
                  </a:cubicBezTo>
                  <a:cubicBezTo>
                    <a:pt x="18" y="23"/>
                    <a:pt x="18" y="17"/>
                    <a:pt x="0" y="0"/>
                  </a:cubicBezTo>
                  <a:cubicBezTo>
                    <a:pt x="18" y="17"/>
                    <a:pt x="23" y="17"/>
                    <a:pt x="41" y="0"/>
                  </a:cubicBezTo>
                  <a:cubicBezTo>
                    <a:pt x="23" y="17"/>
                    <a:pt x="23" y="23"/>
                    <a:pt x="41" y="41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35" name="Google Shape;335;p4"/>
            <p:cNvSpPr/>
            <p:nvPr/>
          </p:nvSpPr>
          <p:spPr>
            <a:xfrm>
              <a:off x="4391" y="1272"/>
              <a:ext cx="469" cy="472"/>
            </a:xfrm>
            <a:custGeom>
              <a:avLst/>
              <a:gdLst/>
              <a:ahLst/>
              <a:cxnLst/>
              <a:rect l="l" t="t" r="r" b="b"/>
              <a:pathLst>
                <a:path w="62" h="62" extrusionOk="0">
                  <a:moveTo>
                    <a:pt x="62" y="62"/>
                  </a:moveTo>
                  <a:cubicBezTo>
                    <a:pt x="35" y="35"/>
                    <a:pt x="26" y="35"/>
                    <a:pt x="0" y="62"/>
                  </a:cubicBezTo>
                  <a:cubicBezTo>
                    <a:pt x="26" y="35"/>
                    <a:pt x="26" y="26"/>
                    <a:pt x="0" y="0"/>
                  </a:cubicBezTo>
                  <a:cubicBezTo>
                    <a:pt x="26" y="26"/>
                    <a:pt x="35" y="26"/>
                    <a:pt x="62" y="0"/>
                  </a:cubicBezTo>
                  <a:cubicBezTo>
                    <a:pt x="35" y="26"/>
                    <a:pt x="35" y="35"/>
                    <a:pt x="62" y="62"/>
                  </a:cubicBezTo>
                  <a:close/>
                </a:path>
              </a:pathLst>
            </a:custGeom>
            <a:solidFill>
              <a:srgbClr val="F4D03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36" name="Google Shape;336;p4"/>
            <p:cNvSpPr/>
            <p:nvPr/>
          </p:nvSpPr>
          <p:spPr>
            <a:xfrm>
              <a:off x="5766" y="1797"/>
              <a:ext cx="174" cy="175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23" y="23"/>
                  </a:moveTo>
                  <a:cubicBezTo>
                    <a:pt x="14" y="13"/>
                    <a:pt x="10" y="13"/>
                    <a:pt x="0" y="23"/>
                  </a:cubicBezTo>
                  <a:cubicBezTo>
                    <a:pt x="10" y="13"/>
                    <a:pt x="10" y="10"/>
                    <a:pt x="0" y="0"/>
                  </a:cubicBezTo>
                  <a:cubicBezTo>
                    <a:pt x="10" y="10"/>
                    <a:pt x="14" y="10"/>
                    <a:pt x="23" y="0"/>
                  </a:cubicBezTo>
                  <a:cubicBezTo>
                    <a:pt x="14" y="10"/>
                    <a:pt x="14" y="13"/>
                    <a:pt x="23" y="23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37" name="Google Shape;337;p4"/>
            <p:cNvSpPr/>
            <p:nvPr/>
          </p:nvSpPr>
          <p:spPr>
            <a:xfrm>
              <a:off x="5917" y="922"/>
              <a:ext cx="174" cy="175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23" y="23"/>
                  </a:moveTo>
                  <a:cubicBezTo>
                    <a:pt x="13" y="13"/>
                    <a:pt x="9" y="13"/>
                    <a:pt x="0" y="23"/>
                  </a:cubicBezTo>
                  <a:cubicBezTo>
                    <a:pt x="9" y="13"/>
                    <a:pt x="9" y="10"/>
                    <a:pt x="0" y="0"/>
                  </a:cubicBezTo>
                  <a:cubicBezTo>
                    <a:pt x="9" y="10"/>
                    <a:pt x="13" y="10"/>
                    <a:pt x="23" y="0"/>
                  </a:cubicBezTo>
                  <a:cubicBezTo>
                    <a:pt x="13" y="10"/>
                    <a:pt x="13" y="13"/>
                    <a:pt x="23" y="23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38" name="Google Shape;338;p4"/>
            <p:cNvSpPr/>
            <p:nvPr/>
          </p:nvSpPr>
          <p:spPr>
            <a:xfrm>
              <a:off x="5864" y="1492"/>
              <a:ext cx="84" cy="84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39" name="Google Shape;339;p4"/>
            <p:cNvSpPr/>
            <p:nvPr/>
          </p:nvSpPr>
          <p:spPr>
            <a:xfrm>
              <a:off x="4860" y="960"/>
              <a:ext cx="45" cy="45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40" name="Google Shape;340;p4"/>
            <p:cNvSpPr/>
            <p:nvPr/>
          </p:nvSpPr>
          <p:spPr>
            <a:xfrm>
              <a:off x="5260" y="746"/>
              <a:ext cx="83" cy="92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</p:grpSp>
      <p:grpSp>
        <p:nvGrpSpPr>
          <p:cNvPr id="341" name="Google Shape;341;p4"/>
          <p:cNvGrpSpPr/>
          <p:nvPr/>
        </p:nvGrpSpPr>
        <p:grpSpPr>
          <a:xfrm>
            <a:off x="5441837" y="596910"/>
            <a:ext cx="1300564" cy="757592"/>
            <a:chOff x="3489" y="1957"/>
            <a:chExt cx="709" cy="413"/>
          </a:xfrm>
        </p:grpSpPr>
        <p:sp>
          <p:nvSpPr>
            <p:cNvPr id="342" name="Google Shape;342;p4"/>
            <p:cNvSpPr/>
            <p:nvPr/>
          </p:nvSpPr>
          <p:spPr>
            <a:xfrm>
              <a:off x="3489" y="1957"/>
              <a:ext cx="702" cy="4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43" name="Google Shape;343;p4"/>
            <p:cNvSpPr/>
            <p:nvPr/>
          </p:nvSpPr>
          <p:spPr>
            <a:xfrm>
              <a:off x="3821" y="2009"/>
              <a:ext cx="360" cy="189"/>
            </a:xfrm>
            <a:custGeom>
              <a:avLst/>
              <a:gdLst/>
              <a:ahLst/>
              <a:cxnLst/>
              <a:rect l="l" t="t" r="r" b="b"/>
              <a:pathLst>
                <a:path w="209" h="109" extrusionOk="0">
                  <a:moveTo>
                    <a:pt x="203" y="2"/>
                  </a:moveTo>
                  <a:cubicBezTo>
                    <a:pt x="209" y="0"/>
                    <a:pt x="41" y="91"/>
                    <a:pt x="27" y="101"/>
                  </a:cubicBezTo>
                  <a:cubicBezTo>
                    <a:pt x="17" y="109"/>
                    <a:pt x="5" y="106"/>
                    <a:pt x="3" y="101"/>
                  </a:cubicBezTo>
                  <a:cubicBezTo>
                    <a:pt x="0" y="96"/>
                    <a:pt x="4" y="85"/>
                    <a:pt x="17" y="81"/>
                  </a:cubicBezTo>
                  <a:cubicBezTo>
                    <a:pt x="38" y="75"/>
                    <a:pt x="184" y="7"/>
                    <a:pt x="203" y="2"/>
                  </a:cubicBezTo>
                  <a:close/>
                </a:path>
              </a:pathLst>
            </a:custGeom>
            <a:solidFill>
              <a:srgbClr val="EF483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44" name="Google Shape;344;p4"/>
            <p:cNvSpPr/>
            <p:nvPr/>
          </p:nvSpPr>
          <p:spPr>
            <a:xfrm>
              <a:off x="3838" y="2042"/>
              <a:ext cx="274" cy="144"/>
            </a:xfrm>
            <a:custGeom>
              <a:avLst/>
              <a:gdLst/>
              <a:ahLst/>
              <a:cxnLst/>
              <a:rect l="l" t="t" r="r" b="b"/>
              <a:pathLst>
                <a:path w="159" h="83" extrusionOk="0">
                  <a:moveTo>
                    <a:pt x="155" y="1"/>
                  </a:moveTo>
                  <a:cubicBezTo>
                    <a:pt x="159" y="0"/>
                    <a:pt x="25" y="71"/>
                    <a:pt x="16" y="78"/>
                  </a:cubicBezTo>
                  <a:cubicBezTo>
                    <a:pt x="10" y="83"/>
                    <a:pt x="3" y="81"/>
                    <a:pt x="1" y="78"/>
                  </a:cubicBezTo>
                  <a:cubicBezTo>
                    <a:pt x="0" y="75"/>
                    <a:pt x="2" y="68"/>
                    <a:pt x="10" y="66"/>
                  </a:cubicBezTo>
                  <a:cubicBezTo>
                    <a:pt x="23" y="62"/>
                    <a:pt x="143" y="4"/>
                    <a:pt x="155" y="1"/>
                  </a:cubicBezTo>
                  <a:close/>
                </a:path>
              </a:pathLst>
            </a:custGeom>
            <a:solidFill>
              <a:srgbClr val="F5918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45" name="Google Shape;345;p4"/>
            <p:cNvSpPr/>
            <p:nvPr/>
          </p:nvSpPr>
          <p:spPr>
            <a:xfrm>
              <a:off x="3828" y="2146"/>
              <a:ext cx="60" cy="45"/>
            </a:xfrm>
            <a:custGeom>
              <a:avLst/>
              <a:gdLst/>
              <a:ahLst/>
              <a:cxnLst/>
              <a:rect l="l" t="t" r="r" b="b"/>
              <a:pathLst>
                <a:path w="35" h="26" extrusionOk="0">
                  <a:moveTo>
                    <a:pt x="34" y="4"/>
                  </a:moveTo>
                  <a:cubicBezTo>
                    <a:pt x="35" y="8"/>
                    <a:pt x="22" y="20"/>
                    <a:pt x="16" y="23"/>
                  </a:cubicBezTo>
                  <a:cubicBezTo>
                    <a:pt x="10" y="26"/>
                    <a:pt x="4" y="25"/>
                    <a:pt x="2" y="21"/>
                  </a:cubicBezTo>
                  <a:cubicBezTo>
                    <a:pt x="0" y="17"/>
                    <a:pt x="3" y="11"/>
                    <a:pt x="9" y="8"/>
                  </a:cubicBezTo>
                  <a:cubicBezTo>
                    <a:pt x="15" y="6"/>
                    <a:pt x="32" y="0"/>
                    <a:pt x="34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46" name="Google Shape;346;p4"/>
            <p:cNvSpPr/>
            <p:nvPr/>
          </p:nvSpPr>
          <p:spPr>
            <a:xfrm>
              <a:off x="3699" y="2134"/>
              <a:ext cx="396" cy="236"/>
            </a:xfrm>
            <a:custGeom>
              <a:avLst/>
              <a:gdLst/>
              <a:ahLst/>
              <a:cxnLst/>
              <a:rect l="l" t="t" r="r" b="b"/>
              <a:pathLst>
                <a:path w="230" h="136" extrusionOk="0">
                  <a:moveTo>
                    <a:pt x="222" y="3"/>
                  </a:moveTo>
                  <a:cubicBezTo>
                    <a:pt x="230" y="0"/>
                    <a:pt x="52" y="110"/>
                    <a:pt x="35" y="125"/>
                  </a:cubicBezTo>
                  <a:cubicBezTo>
                    <a:pt x="22" y="136"/>
                    <a:pt x="8" y="133"/>
                    <a:pt x="4" y="127"/>
                  </a:cubicBezTo>
                  <a:cubicBezTo>
                    <a:pt x="0" y="121"/>
                    <a:pt x="4" y="106"/>
                    <a:pt x="20" y="101"/>
                  </a:cubicBezTo>
                  <a:cubicBezTo>
                    <a:pt x="47" y="91"/>
                    <a:pt x="199" y="11"/>
                    <a:pt x="222" y="3"/>
                  </a:cubicBezTo>
                  <a:close/>
                </a:path>
              </a:pathLst>
            </a:custGeom>
            <a:solidFill>
              <a:srgbClr val="EF483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47" name="Google Shape;347;p4"/>
            <p:cNvSpPr/>
            <p:nvPr/>
          </p:nvSpPr>
          <p:spPr>
            <a:xfrm>
              <a:off x="3725" y="2167"/>
              <a:ext cx="308" cy="182"/>
            </a:xfrm>
            <a:custGeom>
              <a:avLst/>
              <a:gdLst/>
              <a:ahLst/>
              <a:cxnLst/>
              <a:rect l="l" t="t" r="r" b="b"/>
              <a:pathLst>
                <a:path w="179" h="105" extrusionOk="0">
                  <a:moveTo>
                    <a:pt x="175" y="2"/>
                  </a:moveTo>
                  <a:cubicBezTo>
                    <a:pt x="179" y="0"/>
                    <a:pt x="29" y="91"/>
                    <a:pt x="20" y="99"/>
                  </a:cubicBezTo>
                  <a:cubicBezTo>
                    <a:pt x="12" y="105"/>
                    <a:pt x="4" y="103"/>
                    <a:pt x="2" y="100"/>
                  </a:cubicBezTo>
                  <a:cubicBezTo>
                    <a:pt x="0" y="96"/>
                    <a:pt x="2" y="88"/>
                    <a:pt x="11" y="85"/>
                  </a:cubicBezTo>
                  <a:cubicBezTo>
                    <a:pt x="26" y="80"/>
                    <a:pt x="162" y="7"/>
                    <a:pt x="175" y="2"/>
                  </a:cubicBezTo>
                  <a:close/>
                </a:path>
              </a:pathLst>
            </a:custGeom>
            <a:solidFill>
              <a:srgbClr val="F5918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48" name="Google Shape;348;p4"/>
            <p:cNvSpPr/>
            <p:nvPr/>
          </p:nvSpPr>
          <p:spPr>
            <a:xfrm>
              <a:off x="3709" y="2306"/>
              <a:ext cx="72" cy="52"/>
            </a:xfrm>
            <a:custGeom>
              <a:avLst/>
              <a:gdLst/>
              <a:ahLst/>
              <a:cxnLst/>
              <a:rect l="l" t="t" r="r" b="b"/>
              <a:pathLst>
                <a:path w="42" h="30" extrusionOk="0">
                  <a:moveTo>
                    <a:pt x="40" y="5"/>
                  </a:moveTo>
                  <a:cubicBezTo>
                    <a:pt x="42" y="10"/>
                    <a:pt x="25" y="24"/>
                    <a:pt x="19" y="27"/>
                  </a:cubicBezTo>
                  <a:cubicBezTo>
                    <a:pt x="12" y="30"/>
                    <a:pt x="4" y="29"/>
                    <a:pt x="2" y="24"/>
                  </a:cubicBezTo>
                  <a:cubicBezTo>
                    <a:pt x="0" y="20"/>
                    <a:pt x="3" y="13"/>
                    <a:pt x="10" y="10"/>
                  </a:cubicBezTo>
                  <a:cubicBezTo>
                    <a:pt x="17" y="6"/>
                    <a:pt x="37" y="0"/>
                    <a:pt x="4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49" name="Google Shape;349;p4"/>
            <p:cNvSpPr/>
            <p:nvPr/>
          </p:nvSpPr>
          <p:spPr>
            <a:xfrm>
              <a:off x="4000" y="2124"/>
              <a:ext cx="198" cy="119"/>
            </a:xfrm>
            <a:custGeom>
              <a:avLst/>
              <a:gdLst/>
              <a:ahLst/>
              <a:cxnLst/>
              <a:rect l="l" t="t" r="r" b="b"/>
              <a:pathLst>
                <a:path w="115" h="69" extrusionOk="0">
                  <a:moveTo>
                    <a:pt x="110" y="2"/>
                  </a:moveTo>
                  <a:cubicBezTo>
                    <a:pt x="115" y="0"/>
                    <a:pt x="33" y="53"/>
                    <a:pt x="22" y="62"/>
                  </a:cubicBezTo>
                  <a:cubicBezTo>
                    <a:pt x="14" y="69"/>
                    <a:pt x="5" y="68"/>
                    <a:pt x="3" y="64"/>
                  </a:cubicBezTo>
                  <a:cubicBezTo>
                    <a:pt x="0" y="60"/>
                    <a:pt x="3" y="51"/>
                    <a:pt x="13" y="47"/>
                  </a:cubicBezTo>
                  <a:cubicBezTo>
                    <a:pt x="30" y="41"/>
                    <a:pt x="95" y="8"/>
                    <a:pt x="110" y="2"/>
                  </a:cubicBezTo>
                  <a:close/>
                </a:path>
              </a:pathLst>
            </a:custGeom>
            <a:solidFill>
              <a:srgbClr val="EF483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50" name="Google Shape;350;p4"/>
            <p:cNvSpPr/>
            <p:nvPr/>
          </p:nvSpPr>
          <p:spPr>
            <a:xfrm>
              <a:off x="4012" y="2141"/>
              <a:ext cx="158" cy="92"/>
            </a:xfrm>
            <a:custGeom>
              <a:avLst/>
              <a:gdLst/>
              <a:ahLst/>
              <a:cxnLst/>
              <a:rect l="l" t="t" r="r" b="b"/>
              <a:pathLst>
                <a:path w="92" h="53" extrusionOk="0">
                  <a:moveTo>
                    <a:pt x="90" y="1"/>
                  </a:moveTo>
                  <a:cubicBezTo>
                    <a:pt x="92" y="0"/>
                    <a:pt x="16" y="45"/>
                    <a:pt x="11" y="49"/>
                  </a:cubicBezTo>
                  <a:cubicBezTo>
                    <a:pt x="7" y="53"/>
                    <a:pt x="2" y="52"/>
                    <a:pt x="1" y="50"/>
                  </a:cubicBezTo>
                  <a:cubicBezTo>
                    <a:pt x="0" y="48"/>
                    <a:pt x="1" y="44"/>
                    <a:pt x="6" y="42"/>
                  </a:cubicBezTo>
                  <a:cubicBezTo>
                    <a:pt x="15" y="39"/>
                    <a:pt x="82" y="3"/>
                    <a:pt x="90" y="1"/>
                  </a:cubicBezTo>
                  <a:close/>
                </a:path>
              </a:pathLst>
            </a:custGeom>
            <a:solidFill>
              <a:srgbClr val="F5918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51" name="Google Shape;351;p4"/>
            <p:cNvSpPr/>
            <p:nvPr/>
          </p:nvSpPr>
          <p:spPr>
            <a:xfrm>
              <a:off x="4009" y="2203"/>
              <a:ext cx="44" cy="32"/>
            </a:xfrm>
            <a:custGeom>
              <a:avLst/>
              <a:gdLst/>
              <a:ahLst/>
              <a:cxnLst/>
              <a:rect l="l" t="t" r="r" b="b"/>
              <a:pathLst>
                <a:path w="26" h="18" extrusionOk="0">
                  <a:moveTo>
                    <a:pt x="25" y="3"/>
                  </a:moveTo>
                  <a:cubicBezTo>
                    <a:pt x="26" y="6"/>
                    <a:pt x="16" y="14"/>
                    <a:pt x="12" y="16"/>
                  </a:cubicBezTo>
                  <a:cubicBezTo>
                    <a:pt x="8" y="18"/>
                    <a:pt x="3" y="18"/>
                    <a:pt x="2" y="15"/>
                  </a:cubicBezTo>
                  <a:cubicBezTo>
                    <a:pt x="0" y="12"/>
                    <a:pt x="3" y="8"/>
                    <a:pt x="7" y="6"/>
                  </a:cubicBezTo>
                  <a:cubicBezTo>
                    <a:pt x="11" y="4"/>
                    <a:pt x="23" y="0"/>
                    <a:pt x="2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52" name="Google Shape;352;p4"/>
            <p:cNvSpPr/>
            <p:nvPr/>
          </p:nvSpPr>
          <p:spPr>
            <a:xfrm>
              <a:off x="3757" y="2153"/>
              <a:ext cx="14" cy="12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4" y="7"/>
                  </a:moveTo>
                  <a:cubicBezTo>
                    <a:pt x="8" y="7"/>
                    <a:pt x="8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53" name="Google Shape;353;p4"/>
            <p:cNvSpPr/>
            <p:nvPr/>
          </p:nvSpPr>
          <p:spPr>
            <a:xfrm>
              <a:off x="3673" y="2179"/>
              <a:ext cx="16" cy="12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4" y="7"/>
                  </a:moveTo>
                  <a:cubicBezTo>
                    <a:pt x="9" y="7"/>
                    <a:pt x="9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54" name="Google Shape;354;p4"/>
            <p:cNvSpPr/>
            <p:nvPr/>
          </p:nvSpPr>
          <p:spPr>
            <a:xfrm>
              <a:off x="3663" y="2249"/>
              <a:ext cx="13" cy="12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4" y="7"/>
                  </a:moveTo>
                  <a:cubicBezTo>
                    <a:pt x="8" y="7"/>
                    <a:pt x="8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55" name="Google Shape;355;p4"/>
            <p:cNvSpPr/>
            <p:nvPr/>
          </p:nvSpPr>
          <p:spPr>
            <a:xfrm>
              <a:off x="3489" y="2262"/>
              <a:ext cx="15" cy="11"/>
            </a:xfrm>
            <a:custGeom>
              <a:avLst/>
              <a:gdLst/>
              <a:ahLst/>
              <a:cxnLst/>
              <a:rect l="l" t="t" r="r" b="b"/>
              <a:pathLst>
                <a:path w="9" h="6" extrusionOk="0">
                  <a:moveTo>
                    <a:pt x="4" y="6"/>
                  </a:moveTo>
                  <a:cubicBezTo>
                    <a:pt x="9" y="6"/>
                    <a:pt x="9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56" name="Google Shape;356;p4"/>
            <p:cNvSpPr/>
            <p:nvPr/>
          </p:nvSpPr>
          <p:spPr>
            <a:xfrm>
              <a:off x="3584" y="2245"/>
              <a:ext cx="15" cy="12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4" y="7"/>
                  </a:moveTo>
                  <a:cubicBezTo>
                    <a:pt x="9" y="7"/>
                    <a:pt x="9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57" name="Google Shape;357;p4"/>
            <p:cNvSpPr/>
            <p:nvPr/>
          </p:nvSpPr>
          <p:spPr>
            <a:xfrm>
              <a:off x="3603" y="2158"/>
              <a:ext cx="13" cy="12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4" y="7"/>
                  </a:moveTo>
                  <a:cubicBezTo>
                    <a:pt x="8" y="7"/>
                    <a:pt x="8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58" name="Google Shape;358;p4"/>
            <p:cNvSpPr/>
            <p:nvPr/>
          </p:nvSpPr>
          <p:spPr>
            <a:xfrm>
              <a:off x="3776" y="2245"/>
              <a:ext cx="14" cy="12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4" y="7"/>
                  </a:moveTo>
                  <a:cubicBezTo>
                    <a:pt x="8" y="7"/>
                    <a:pt x="8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59" name="Google Shape;359;p4"/>
            <p:cNvSpPr/>
            <p:nvPr/>
          </p:nvSpPr>
          <p:spPr>
            <a:xfrm>
              <a:off x="3809" y="2072"/>
              <a:ext cx="15" cy="10"/>
            </a:xfrm>
            <a:custGeom>
              <a:avLst/>
              <a:gdLst/>
              <a:ahLst/>
              <a:cxnLst/>
              <a:rect l="l" t="t" r="r" b="b"/>
              <a:pathLst>
                <a:path w="9" h="6" extrusionOk="0">
                  <a:moveTo>
                    <a:pt x="5" y="6"/>
                  </a:moveTo>
                  <a:cubicBezTo>
                    <a:pt x="9" y="6"/>
                    <a:pt x="9" y="0"/>
                    <a:pt x="5" y="0"/>
                  </a:cubicBezTo>
                  <a:cubicBezTo>
                    <a:pt x="0" y="0"/>
                    <a:pt x="0" y="6"/>
                    <a:pt x="5" y="6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60" name="Google Shape;360;p4"/>
            <p:cNvSpPr/>
            <p:nvPr/>
          </p:nvSpPr>
          <p:spPr>
            <a:xfrm>
              <a:off x="3749" y="1999"/>
              <a:ext cx="15" cy="12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5" y="7"/>
                  </a:moveTo>
                  <a:cubicBezTo>
                    <a:pt x="9" y="7"/>
                    <a:pt x="9" y="0"/>
                    <a:pt x="5" y="0"/>
                  </a:cubicBezTo>
                  <a:cubicBezTo>
                    <a:pt x="0" y="0"/>
                    <a:pt x="0" y="7"/>
                    <a:pt x="5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61" name="Google Shape;361;p4"/>
            <p:cNvSpPr/>
            <p:nvPr/>
          </p:nvSpPr>
          <p:spPr>
            <a:xfrm>
              <a:off x="3720" y="2099"/>
              <a:ext cx="15" cy="12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5" y="7"/>
                  </a:moveTo>
                  <a:cubicBezTo>
                    <a:pt x="9" y="7"/>
                    <a:pt x="9" y="0"/>
                    <a:pt x="5" y="0"/>
                  </a:cubicBezTo>
                  <a:cubicBezTo>
                    <a:pt x="0" y="0"/>
                    <a:pt x="0" y="7"/>
                    <a:pt x="5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62" name="Google Shape;362;p4"/>
            <p:cNvSpPr/>
            <p:nvPr/>
          </p:nvSpPr>
          <p:spPr>
            <a:xfrm>
              <a:off x="3570" y="2026"/>
              <a:ext cx="15" cy="11"/>
            </a:xfrm>
            <a:custGeom>
              <a:avLst/>
              <a:gdLst/>
              <a:ahLst/>
              <a:cxnLst/>
              <a:rect l="l" t="t" r="r" b="b"/>
              <a:pathLst>
                <a:path w="9" h="6" extrusionOk="0">
                  <a:moveTo>
                    <a:pt x="5" y="6"/>
                  </a:moveTo>
                  <a:cubicBezTo>
                    <a:pt x="9" y="6"/>
                    <a:pt x="9" y="0"/>
                    <a:pt x="5" y="0"/>
                  </a:cubicBezTo>
                  <a:cubicBezTo>
                    <a:pt x="0" y="0"/>
                    <a:pt x="0" y="6"/>
                    <a:pt x="5" y="6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63" name="Google Shape;363;p4"/>
            <p:cNvSpPr/>
            <p:nvPr/>
          </p:nvSpPr>
          <p:spPr>
            <a:xfrm>
              <a:off x="3632" y="2066"/>
              <a:ext cx="14" cy="11"/>
            </a:xfrm>
            <a:custGeom>
              <a:avLst/>
              <a:gdLst/>
              <a:ahLst/>
              <a:cxnLst/>
              <a:rect l="l" t="t" r="r" b="b"/>
              <a:pathLst>
                <a:path w="8" h="6" extrusionOk="0">
                  <a:moveTo>
                    <a:pt x="4" y="6"/>
                  </a:moveTo>
                  <a:cubicBezTo>
                    <a:pt x="8" y="6"/>
                    <a:pt x="8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64" name="Google Shape;364;p4"/>
            <p:cNvSpPr/>
            <p:nvPr/>
          </p:nvSpPr>
          <p:spPr>
            <a:xfrm>
              <a:off x="3864" y="1957"/>
              <a:ext cx="16" cy="12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5" y="7"/>
                  </a:moveTo>
                  <a:cubicBezTo>
                    <a:pt x="9" y="7"/>
                    <a:pt x="9" y="0"/>
                    <a:pt x="5" y="0"/>
                  </a:cubicBezTo>
                  <a:cubicBezTo>
                    <a:pt x="0" y="0"/>
                    <a:pt x="0" y="7"/>
                    <a:pt x="5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65" name="Google Shape;365;p4"/>
            <p:cNvSpPr/>
            <p:nvPr/>
          </p:nvSpPr>
          <p:spPr>
            <a:xfrm>
              <a:off x="3849" y="2047"/>
              <a:ext cx="15" cy="11"/>
            </a:xfrm>
            <a:custGeom>
              <a:avLst/>
              <a:gdLst/>
              <a:ahLst/>
              <a:cxnLst/>
              <a:rect l="l" t="t" r="r" b="b"/>
              <a:pathLst>
                <a:path w="9" h="6" extrusionOk="0">
                  <a:moveTo>
                    <a:pt x="5" y="6"/>
                  </a:moveTo>
                  <a:cubicBezTo>
                    <a:pt x="9" y="6"/>
                    <a:pt x="9" y="0"/>
                    <a:pt x="5" y="0"/>
                  </a:cubicBezTo>
                  <a:cubicBezTo>
                    <a:pt x="0" y="0"/>
                    <a:pt x="0" y="6"/>
                    <a:pt x="5" y="6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66" name="Google Shape;366;p4"/>
            <p:cNvSpPr/>
            <p:nvPr/>
          </p:nvSpPr>
          <p:spPr>
            <a:xfrm>
              <a:off x="3972" y="2047"/>
              <a:ext cx="16" cy="11"/>
            </a:xfrm>
            <a:custGeom>
              <a:avLst/>
              <a:gdLst/>
              <a:ahLst/>
              <a:cxnLst/>
              <a:rect l="l" t="t" r="r" b="b"/>
              <a:pathLst>
                <a:path w="9" h="6" extrusionOk="0">
                  <a:moveTo>
                    <a:pt x="4" y="6"/>
                  </a:moveTo>
                  <a:cubicBezTo>
                    <a:pt x="9" y="6"/>
                    <a:pt x="9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67" name="Google Shape;367;p4"/>
            <p:cNvSpPr/>
            <p:nvPr/>
          </p:nvSpPr>
          <p:spPr>
            <a:xfrm>
              <a:off x="3936" y="1988"/>
              <a:ext cx="14" cy="12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4" y="7"/>
                  </a:moveTo>
                  <a:cubicBezTo>
                    <a:pt x="8" y="7"/>
                    <a:pt x="8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68" name="Google Shape;368;p4"/>
            <p:cNvSpPr/>
            <p:nvPr/>
          </p:nvSpPr>
          <p:spPr>
            <a:xfrm>
              <a:off x="3976" y="2139"/>
              <a:ext cx="14" cy="12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4" y="7"/>
                  </a:moveTo>
                  <a:cubicBezTo>
                    <a:pt x="8" y="7"/>
                    <a:pt x="8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69" name="Google Shape;369;p4"/>
            <p:cNvSpPr/>
            <p:nvPr/>
          </p:nvSpPr>
          <p:spPr>
            <a:xfrm>
              <a:off x="4081" y="2089"/>
              <a:ext cx="14" cy="12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4" y="7"/>
                  </a:moveTo>
                  <a:cubicBezTo>
                    <a:pt x="8" y="7"/>
                    <a:pt x="8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70" name="Google Shape;370;p4"/>
            <p:cNvSpPr/>
            <p:nvPr/>
          </p:nvSpPr>
          <p:spPr>
            <a:xfrm>
              <a:off x="3904" y="2084"/>
              <a:ext cx="15" cy="12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5" y="7"/>
                  </a:moveTo>
                  <a:cubicBezTo>
                    <a:pt x="9" y="7"/>
                    <a:pt x="9" y="0"/>
                    <a:pt x="5" y="0"/>
                  </a:cubicBezTo>
                  <a:cubicBezTo>
                    <a:pt x="0" y="0"/>
                    <a:pt x="0" y="7"/>
                    <a:pt x="5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71" name="Google Shape;371;p4"/>
            <p:cNvSpPr/>
            <p:nvPr/>
          </p:nvSpPr>
          <p:spPr>
            <a:xfrm>
              <a:off x="3847" y="2219"/>
              <a:ext cx="14" cy="12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4" y="7"/>
                  </a:moveTo>
                  <a:cubicBezTo>
                    <a:pt x="8" y="7"/>
                    <a:pt x="8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72" name="Google Shape;372;p4"/>
            <p:cNvSpPr/>
            <p:nvPr/>
          </p:nvSpPr>
          <p:spPr>
            <a:xfrm>
              <a:off x="3971" y="2257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8" h="6" extrusionOk="0">
                  <a:moveTo>
                    <a:pt x="4" y="6"/>
                  </a:moveTo>
                  <a:cubicBezTo>
                    <a:pt x="8" y="6"/>
                    <a:pt x="8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73" name="Google Shape;373;p4"/>
            <p:cNvSpPr/>
            <p:nvPr/>
          </p:nvSpPr>
          <p:spPr>
            <a:xfrm>
              <a:off x="4036" y="2009"/>
              <a:ext cx="14" cy="12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4" y="7"/>
                  </a:moveTo>
                  <a:cubicBezTo>
                    <a:pt x="8" y="7"/>
                    <a:pt x="8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</p:grpSp>
      <p:grpSp>
        <p:nvGrpSpPr>
          <p:cNvPr id="374" name="Google Shape;374;p4"/>
          <p:cNvGrpSpPr/>
          <p:nvPr/>
        </p:nvGrpSpPr>
        <p:grpSpPr>
          <a:xfrm>
            <a:off x="2089783" y="1027137"/>
            <a:ext cx="935042" cy="734420"/>
            <a:chOff x="3566" y="1955"/>
            <a:chExt cx="522" cy="410"/>
          </a:xfrm>
        </p:grpSpPr>
        <p:sp>
          <p:nvSpPr>
            <p:cNvPr id="375" name="Google Shape;375;p4"/>
            <p:cNvSpPr/>
            <p:nvPr/>
          </p:nvSpPr>
          <p:spPr>
            <a:xfrm>
              <a:off x="3599" y="1960"/>
              <a:ext cx="482" cy="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76" name="Google Shape;376;p4"/>
            <p:cNvSpPr/>
            <p:nvPr/>
          </p:nvSpPr>
          <p:spPr>
            <a:xfrm>
              <a:off x="3566" y="1972"/>
              <a:ext cx="484" cy="338"/>
            </a:xfrm>
            <a:custGeom>
              <a:avLst/>
              <a:gdLst/>
              <a:ahLst/>
              <a:cxnLst/>
              <a:rect l="l" t="t" r="r" b="b"/>
              <a:pathLst>
                <a:path w="280" h="195" extrusionOk="0">
                  <a:moveTo>
                    <a:pt x="93" y="193"/>
                  </a:moveTo>
                  <a:cubicBezTo>
                    <a:pt x="117" y="191"/>
                    <a:pt x="113" y="186"/>
                    <a:pt x="139" y="168"/>
                  </a:cubicBezTo>
                  <a:cubicBezTo>
                    <a:pt x="165" y="149"/>
                    <a:pt x="166" y="170"/>
                    <a:pt x="189" y="157"/>
                  </a:cubicBezTo>
                  <a:cubicBezTo>
                    <a:pt x="213" y="144"/>
                    <a:pt x="212" y="134"/>
                    <a:pt x="215" y="114"/>
                  </a:cubicBezTo>
                  <a:cubicBezTo>
                    <a:pt x="218" y="93"/>
                    <a:pt x="228" y="82"/>
                    <a:pt x="238" y="77"/>
                  </a:cubicBezTo>
                  <a:cubicBezTo>
                    <a:pt x="275" y="58"/>
                    <a:pt x="271" y="65"/>
                    <a:pt x="280" y="25"/>
                  </a:cubicBezTo>
                  <a:cubicBezTo>
                    <a:pt x="256" y="0"/>
                    <a:pt x="216" y="38"/>
                    <a:pt x="155" y="81"/>
                  </a:cubicBezTo>
                  <a:cubicBezTo>
                    <a:pt x="143" y="90"/>
                    <a:pt x="90" y="93"/>
                    <a:pt x="78" y="100"/>
                  </a:cubicBezTo>
                  <a:cubicBezTo>
                    <a:pt x="21" y="130"/>
                    <a:pt x="0" y="151"/>
                    <a:pt x="38" y="191"/>
                  </a:cubicBezTo>
                  <a:cubicBezTo>
                    <a:pt x="39" y="192"/>
                    <a:pt x="41" y="193"/>
                    <a:pt x="42" y="195"/>
                  </a:cubicBezTo>
                  <a:cubicBezTo>
                    <a:pt x="61" y="191"/>
                    <a:pt x="69" y="194"/>
                    <a:pt x="93" y="193"/>
                  </a:cubicBezTo>
                  <a:close/>
                </a:path>
              </a:pathLst>
            </a:custGeom>
            <a:solidFill>
              <a:srgbClr val="CDD4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77" name="Google Shape;377;p4"/>
            <p:cNvSpPr/>
            <p:nvPr/>
          </p:nvSpPr>
          <p:spPr>
            <a:xfrm>
              <a:off x="3639" y="2015"/>
              <a:ext cx="449" cy="350"/>
            </a:xfrm>
            <a:custGeom>
              <a:avLst/>
              <a:gdLst/>
              <a:ahLst/>
              <a:cxnLst/>
              <a:rect l="l" t="t" r="r" b="b"/>
              <a:pathLst>
                <a:path w="260" h="202" extrusionOk="0">
                  <a:moveTo>
                    <a:pt x="254" y="38"/>
                  </a:moveTo>
                  <a:cubicBezTo>
                    <a:pt x="254" y="38"/>
                    <a:pt x="254" y="38"/>
                    <a:pt x="254" y="38"/>
                  </a:cubicBezTo>
                  <a:cubicBezTo>
                    <a:pt x="253" y="29"/>
                    <a:pt x="250" y="20"/>
                    <a:pt x="245" y="11"/>
                  </a:cubicBezTo>
                  <a:cubicBezTo>
                    <a:pt x="243" y="7"/>
                    <a:pt x="241" y="3"/>
                    <a:pt x="238" y="0"/>
                  </a:cubicBezTo>
                  <a:cubicBezTo>
                    <a:pt x="229" y="40"/>
                    <a:pt x="233" y="33"/>
                    <a:pt x="196" y="52"/>
                  </a:cubicBezTo>
                  <a:cubicBezTo>
                    <a:pt x="186" y="57"/>
                    <a:pt x="176" y="68"/>
                    <a:pt x="173" y="89"/>
                  </a:cubicBezTo>
                  <a:cubicBezTo>
                    <a:pt x="170" y="109"/>
                    <a:pt x="171" y="119"/>
                    <a:pt x="147" y="132"/>
                  </a:cubicBezTo>
                  <a:cubicBezTo>
                    <a:pt x="124" y="145"/>
                    <a:pt x="123" y="124"/>
                    <a:pt x="97" y="143"/>
                  </a:cubicBezTo>
                  <a:cubicBezTo>
                    <a:pt x="71" y="161"/>
                    <a:pt x="75" y="166"/>
                    <a:pt x="51" y="168"/>
                  </a:cubicBezTo>
                  <a:cubicBezTo>
                    <a:pt x="27" y="169"/>
                    <a:pt x="19" y="166"/>
                    <a:pt x="0" y="170"/>
                  </a:cubicBezTo>
                  <a:cubicBezTo>
                    <a:pt x="17" y="186"/>
                    <a:pt x="35" y="194"/>
                    <a:pt x="54" y="197"/>
                  </a:cubicBezTo>
                  <a:cubicBezTo>
                    <a:pt x="95" y="202"/>
                    <a:pt x="139" y="179"/>
                    <a:pt x="185" y="146"/>
                  </a:cubicBezTo>
                  <a:cubicBezTo>
                    <a:pt x="238" y="108"/>
                    <a:pt x="260" y="73"/>
                    <a:pt x="254" y="38"/>
                  </a:cubicBezTo>
                  <a:close/>
                </a:path>
              </a:pathLst>
            </a:custGeom>
            <a:solidFill>
              <a:srgbClr val="ABB7B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78" name="Google Shape;378;p4"/>
            <p:cNvSpPr/>
            <p:nvPr/>
          </p:nvSpPr>
          <p:spPr>
            <a:xfrm>
              <a:off x="3602" y="2126"/>
              <a:ext cx="187" cy="113"/>
            </a:xfrm>
            <a:custGeom>
              <a:avLst/>
              <a:gdLst/>
              <a:ahLst/>
              <a:cxnLst/>
              <a:rect l="l" t="t" r="r" b="b"/>
              <a:pathLst>
                <a:path w="108" h="65" extrusionOk="0">
                  <a:moveTo>
                    <a:pt x="0" y="55"/>
                  </a:moveTo>
                  <a:cubicBezTo>
                    <a:pt x="0" y="55"/>
                    <a:pt x="12" y="65"/>
                    <a:pt x="29" y="58"/>
                  </a:cubicBezTo>
                  <a:cubicBezTo>
                    <a:pt x="45" y="51"/>
                    <a:pt x="43" y="51"/>
                    <a:pt x="55" y="38"/>
                  </a:cubicBezTo>
                  <a:cubicBezTo>
                    <a:pt x="68" y="26"/>
                    <a:pt x="73" y="19"/>
                    <a:pt x="89" y="15"/>
                  </a:cubicBezTo>
                  <a:cubicBezTo>
                    <a:pt x="104" y="12"/>
                    <a:pt x="108" y="0"/>
                    <a:pt x="108" y="0"/>
                  </a:cubicBezTo>
                  <a:cubicBezTo>
                    <a:pt x="108" y="0"/>
                    <a:pt x="62" y="8"/>
                    <a:pt x="61" y="9"/>
                  </a:cubicBezTo>
                  <a:cubicBezTo>
                    <a:pt x="61" y="9"/>
                    <a:pt x="56" y="11"/>
                    <a:pt x="54" y="12"/>
                  </a:cubicBezTo>
                  <a:cubicBezTo>
                    <a:pt x="54" y="12"/>
                    <a:pt x="25" y="28"/>
                    <a:pt x="20" y="33"/>
                  </a:cubicBezTo>
                  <a:cubicBezTo>
                    <a:pt x="20" y="33"/>
                    <a:pt x="4" y="45"/>
                    <a:pt x="0" y="55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79" name="Google Shape;379;p4"/>
            <p:cNvSpPr/>
            <p:nvPr/>
          </p:nvSpPr>
          <p:spPr>
            <a:xfrm>
              <a:off x="3729" y="2081"/>
              <a:ext cx="359" cy="284"/>
            </a:xfrm>
            <a:custGeom>
              <a:avLst/>
              <a:gdLst/>
              <a:ahLst/>
              <a:cxnLst/>
              <a:rect l="l" t="t" r="r" b="b"/>
              <a:pathLst>
                <a:path w="208" h="164" extrusionOk="0">
                  <a:moveTo>
                    <a:pt x="133" y="108"/>
                  </a:moveTo>
                  <a:cubicBezTo>
                    <a:pt x="87" y="141"/>
                    <a:pt x="43" y="164"/>
                    <a:pt x="2" y="159"/>
                  </a:cubicBezTo>
                  <a:cubicBezTo>
                    <a:pt x="0" y="154"/>
                    <a:pt x="2" y="149"/>
                    <a:pt x="9" y="147"/>
                  </a:cubicBezTo>
                  <a:cubicBezTo>
                    <a:pt x="24" y="141"/>
                    <a:pt x="14" y="140"/>
                    <a:pt x="35" y="142"/>
                  </a:cubicBezTo>
                  <a:cubicBezTo>
                    <a:pt x="57" y="143"/>
                    <a:pt x="65" y="135"/>
                    <a:pt x="78" y="126"/>
                  </a:cubicBezTo>
                  <a:cubicBezTo>
                    <a:pt x="91" y="116"/>
                    <a:pt x="98" y="112"/>
                    <a:pt x="114" y="100"/>
                  </a:cubicBezTo>
                  <a:cubicBezTo>
                    <a:pt x="131" y="87"/>
                    <a:pt x="122" y="68"/>
                    <a:pt x="130" y="56"/>
                  </a:cubicBezTo>
                  <a:cubicBezTo>
                    <a:pt x="138" y="44"/>
                    <a:pt x="154" y="24"/>
                    <a:pt x="168" y="24"/>
                  </a:cubicBezTo>
                  <a:cubicBezTo>
                    <a:pt x="182" y="25"/>
                    <a:pt x="202" y="0"/>
                    <a:pt x="202" y="0"/>
                  </a:cubicBezTo>
                  <a:cubicBezTo>
                    <a:pt x="208" y="35"/>
                    <a:pt x="186" y="70"/>
                    <a:pt x="133" y="108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80" name="Google Shape;380;p4"/>
            <p:cNvSpPr/>
            <p:nvPr/>
          </p:nvSpPr>
          <p:spPr>
            <a:xfrm>
              <a:off x="3727" y="2227"/>
              <a:ext cx="40" cy="36"/>
            </a:xfrm>
            <a:prstGeom prst="ellipse">
              <a:avLst/>
            </a:pr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81" name="Google Shape;381;p4"/>
            <p:cNvSpPr/>
            <p:nvPr/>
          </p:nvSpPr>
          <p:spPr>
            <a:xfrm>
              <a:off x="3869" y="2121"/>
              <a:ext cx="65" cy="49"/>
            </a:xfrm>
            <a:custGeom>
              <a:avLst/>
              <a:gdLst/>
              <a:ahLst/>
              <a:cxnLst/>
              <a:rect l="l" t="t" r="r" b="b"/>
              <a:pathLst>
                <a:path w="38" h="28" extrusionOk="0">
                  <a:moveTo>
                    <a:pt x="38" y="8"/>
                  </a:moveTo>
                  <a:cubicBezTo>
                    <a:pt x="38" y="15"/>
                    <a:pt x="24" y="28"/>
                    <a:pt x="14" y="28"/>
                  </a:cubicBezTo>
                  <a:cubicBezTo>
                    <a:pt x="3" y="28"/>
                    <a:pt x="0" y="22"/>
                    <a:pt x="0" y="14"/>
                  </a:cubicBezTo>
                  <a:cubicBezTo>
                    <a:pt x="0" y="6"/>
                    <a:pt x="3" y="4"/>
                    <a:pt x="14" y="4"/>
                  </a:cubicBezTo>
                  <a:cubicBezTo>
                    <a:pt x="25" y="4"/>
                    <a:pt x="38" y="0"/>
                    <a:pt x="38" y="8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82" name="Google Shape;382;p4"/>
            <p:cNvSpPr/>
            <p:nvPr/>
          </p:nvSpPr>
          <p:spPr>
            <a:xfrm>
              <a:off x="3829" y="2208"/>
              <a:ext cx="17" cy="31"/>
            </a:xfrm>
            <a:prstGeom prst="ellipse">
              <a:avLst/>
            </a:pr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83" name="Google Shape;383;p4"/>
            <p:cNvSpPr/>
            <p:nvPr/>
          </p:nvSpPr>
          <p:spPr>
            <a:xfrm>
              <a:off x="3661" y="1976"/>
              <a:ext cx="83" cy="147"/>
            </a:xfrm>
            <a:custGeom>
              <a:avLst/>
              <a:gdLst/>
              <a:ahLst/>
              <a:cxnLst/>
              <a:rect l="l" t="t" r="r" b="b"/>
              <a:pathLst>
                <a:path w="48" h="85" extrusionOk="0">
                  <a:moveTo>
                    <a:pt x="19" y="10"/>
                  </a:moveTo>
                  <a:cubicBezTo>
                    <a:pt x="14" y="15"/>
                    <a:pt x="15" y="15"/>
                    <a:pt x="13" y="24"/>
                  </a:cubicBezTo>
                  <a:cubicBezTo>
                    <a:pt x="10" y="34"/>
                    <a:pt x="6" y="29"/>
                    <a:pt x="3" y="36"/>
                  </a:cubicBezTo>
                  <a:cubicBezTo>
                    <a:pt x="0" y="43"/>
                    <a:pt x="2" y="46"/>
                    <a:pt x="5" y="51"/>
                  </a:cubicBezTo>
                  <a:cubicBezTo>
                    <a:pt x="8" y="56"/>
                    <a:pt x="8" y="61"/>
                    <a:pt x="6" y="64"/>
                  </a:cubicBezTo>
                  <a:cubicBezTo>
                    <a:pt x="1" y="75"/>
                    <a:pt x="1" y="73"/>
                    <a:pt x="6" y="83"/>
                  </a:cubicBezTo>
                  <a:cubicBezTo>
                    <a:pt x="16" y="85"/>
                    <a:pt x="18" y="69"/>
                    <a:pt x="25" y="48"/>
                  </a:cubicBezTo>
                  <a:cubicBezTo>
                    <a:pt x="26" y="43"/>
                    <a:pt x="38" y="33"/>
                    <a:pt x="40" y="29"/>
                  </a:cubicBezTo>
                  <a:cubicBezTo>
                    <a:pt x="47" y="12"/>
                    <a:pt x="48" y="3"/>
                    <a:pt x="32" y="1"/>
                  </a:cubicBezTo>
                  <a:cubicBezTo>
                    <a:pt x="32" y="1"/>
                    <a:pt x="31" y="0"/>
                    <a:pt x="31" y="0"/>
                  </a:cubicBezTo>
                  <a:cubicBezTo>
                    <a:pt x="27" y="5"/>
                    <a:pt x="24" y="6"/>
                    <a:pt x="19" y="10"/>
                  </a:cubicBezTo>
                  <a:close/>
                </a:path>
              </a:pathLst>
            </a:custGeom>
            <a:solidFill>
              <a:srgbClr val="CDD4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84" name="Google Shape;384;p4"/>
            <p:cNvSpPr/>
            <p:nvPr/>
          </p:nvSpPr>
          <p:spPr>
            <a:xfrm>
              <a:off x="3637" y="1976"/>
              <a:ext cx="78" cy="143"/>
            </a:xfrm>
            <a:custGeom>
              <a:avLst/>
              <a:gdLst/>
              <a:ahLst/>
              <a:cxnLst/>
              <a:rect l="l" t="t" r="r" b="b"/>
              <a:pathLst>
                <a:path w="45" h="83" extrusionOk="0">
                  <a:moveTo>
                    <a:pt x="9" y="78"/>
                  </a:moveTo>
                  <a:cubicBezTo>
                    <a:pt x="9" y="78"/>
                    <a:pt x="9" y="78"/>
                    <a:pt x="9" y="78"/>
                  </a:cubicBezTo>
                  <a:cubicBezTo>
                    <a:pt x="11" y="80"/>
                    <a:pt x="13" y="81"/>
                    <a:pt x="16" y="82"/>
                  </a:cubicBezTo>
                  <a:cubicBezTo>
                    <a:pt x="18" y="83"/>
                    <a:pt x="19" y="83"/>
                    <a:pt x="20" y="83"/>
                  </a:cubicBezTo>
                  <a:cubicBezTo>
                    <a:pt x="15" y="73"/>
                    <a:pt x="15" y="75"/>
                    <a:pt x="20" y="64"/>
                  </a:cubicBezTo>
                  <a:cubicBezTo>
                    <a:pt x="22" y="61"/>
                    <a:pt x="22" y="56"/>
                    <a:pt x="19" y="51"/>
                  </a:cubicBezTo>
                  <a:cubicBezTo>
                    <a:pt x="16" y="46"/>
                    <a:pt x="14" y="43"/>
                    <a:pt x="17" y="36"/>
                  </a:cubicBezTo>
                  <a:cubicBezTo>
                    <a:pt x="20" y="29"/>
                    <a:pt x="24" y="34"/>
                    <a:pt x="27" y="24"/>
                  </a:cubicBezTo>
                  <a:cubicBezTo>
                    <a:pt x="29" y="15"/>
                    <a:pt x="28" y="15"/>
                    <a:pt x="33" y="10"/>
                  </a:cubicBezTo>
                  <a:cubicBezTo>
                    <a:pt x="38" y="6"/>
                    <a:pt x="41" y="5"/>
                    <a:pt x="45" y="0"/>
                  </a:cubicBezTo>
                  <a:cubicBezTo>
                    <a:pt x="38" y="0"/>
                    <a:pt x="32" y="1"/>
                    <a:pt x="27" y="4"/>
                  </a:cubicBezTo>
                  <a:cubicBezTo>
                    <a:pt x="16" y="10"/>
                    <a:pt x="10" y="24"/>
                    <a:pt x="6" y="40"/>
                  </a:cubicBezTo>
                  <a:cubicBezTo>
                    <a:pt x="0" y="58"/>
                    <a:pt x="2" y="70"/>
                    <a:pt x="9" y="78"/>
                  </a:cubicBezTo>
                  <a:close/>
                </a:path>
              </a:pathLst>
            </a:custGeom>
            <a:solidFill>
              <a:srgbClr val="ABB7B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85" name="Google Shape;385;p4"/>
            <p:cNvSpPr/>
            <p:nvPr/>
          </p:nvSpPr>
          <p:spPr>
            <a:xfrm>
              <a:off x="3710" y="1989"/>
              <a:ext cx="31" cy="58"/>
            </a:xfrm>
            <a:custGeom>
              <a:avLst/>
              <a:gdLst/>
              <a:ahLst/>
              <a:cxnLst/>
              <a:rect l="l" t="t" r="r" b="b"/>
              <a:pathLst>
                <a:path w="18" h="33" extrusionOk="0">
                  <a:moveTo>
                    <a:pt x="17" y="0"/>
                  </a:moveTo>
                  <a:cubicBezTo>
                    <a:pt x="17" y="0"/>
                    <a:pt x="12" y="0"/>
                    <a:pt x="9" y="5"/>
                  </a:cubicBezTo>
                  <a:cubicBezTo>
                    <a:pt x="7" y="10"/>
                    <a:pt x="7" y="9"/>
                    <a:pt x="7" y="14"/>
                  </a:cubicBezTo>
                  <a:cubicBezTo>
                    <a:pt x="6" y="20"/>
                    <a:pt x="6" y="22"/>
                    <a:pt x="3" y="26"/>
                  </a:cubicBezTo>
                  <a:cubicBezTo>
                    <a:pt x="0" y="30"/>
                    <a:pt x="1" y="33"/>
                    <a:pt x="1" y="33"/>
                  </a:cubicBezTo>
                  <a:cubicBezTo>
                    <a:pt x="1" y="33"/>
                    <a:pt x="11" y="23"/>
                    <a:pt x="11" y="22"/>
                  </a:cubicBezTo>
                  <a:cubicBezTo>
                    <a:pt x="11" y="22"/>
                    <a:pt x="12" y="21"/>
                    <a:pt x="12" y="20"/>
                  </a:cubicBezTo>
                  <a:cubicBezTo>
                    <a:pt x="12" y="20"/>
                    <a:pt x="16" y="11"/>
                    <a:pt x="16" y="9"/>
                  </a:cubicBezTo>
                  <a:cubicBezTo>
                    <a:pt x="16" y="9"/>
                    <a:pt x="18" y="4"/>
                    <a:pt x="17" y="0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86" name="Google Shape;386;p4"/>
            <p:cNvSpPr/>
            <p:nvPr/>
          </p:nvSpPr>
          <p:spPr>
            <a:xfrm>
              <a:off x="3637" y="1983"/>
              <a:ext cx="50" cy="128"/>
            </a:xfrm>
            <a:custGeom>
              <a:avLst/>
              <a:gdLst/>
              <a:ahLst/>
              <a:cxnLst/>
              <a:rect l="l" t="t" r="r" b="b"/>
              <a:pathLst>
                <a:path w="29" h="74" extrusionOk="0">
                  <a:moveTo>
                    <a:pt x="6" y="36"/>
                  </a:moveTo>
                  <a:cubicBezTo>
                    <a:pt x="10" y="20"/>
                    <a:pt x="16" y="6"/>
                    <a:pt x="27" y="0"/>
                  </a:cubicBezTo>
                  <a:cubicBezTo>
                    <a:pt x="28" y="1"/>
                    <a:pt x="29" y="2"/>
                    <a:pt x="27" y="4"/>
                  </a:cubicBezTo>
                  <a:cubicBezTo>
                    <a:pt x="25" y="8"/>
                    <a:pt x="28" y="6"/>
                    <a:pt x="22" y="10"/>
                  </a:cubicBezTo>
                  <a:cubicBezTo>
                    <a:pt x="17" y="14"/>
                    <a:pt x="17" y="17"/>
                    <a:pt x="15" y="22"/>
                  </a:cubicBezTo>
                  <a:cubicBezTo>
                    <a:pt x="14" y="26"/>
                    <a:pt x="13" y="28"/>
                    <a:pt x="11" y="34"/>
                  </a:cubicBezTo>
                  <a:cubicBezTo>
                    <a:pt x="10" y="40"/>
                    <a:pt x="16" y="43"/>
                    <a:pt x="16" y="47"/>
                  </a:cubicBezTo>
                  <a:cubicBezTo>
                    <a:pt x="16" y="52"/>
                    <a:pt x="16" y="59"/>
                    <a:pt x="13" y="62"/>
                  </a:cubicBezTo>
                  <a:cubicBezTo>
                    <a:pt x="9" y="64"/>
                    <a:pt x="9" y="73"/>
                    <a:pt x="9" y="74"/>
                  </a:cubicBezTo>
                  <a:cubicBezTo>
                    <a:pt x="2" y="66"/>
                    <a:pt x="0" y="54"/>
                    <a:pt x="6" y="36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87" name="Google Shape;387;p4"/>
            <p:cNvSpPr/>
            <p:nvPr/>
          </p:nvSpPr>
          <p:spPr>
            <a:xfrm>
              <a:off x="3692" y="2003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3" y="6"/>
                  </a:moveTo>
                  <a:cubicBezTo>
                    <a:pt x="2" y="4"/>
                    <a:pt x="0" y="4"/>
                    <a:pt x="3" y="2"/>
                  </a:cubicBezTo>
                  <a:cubicBezTo>
                    <a:pt x="6" y="0"/>
                    <a:pt x="6" y="1"/>
                    <a:pt x="7" y="3"/>
                  </a:cubicBezTo>
                  <a:cubicBezTo>
                    <a:pt x="8" y="4"/>
                    <a:pt x="9" y="5"/>
                    <a:pt x="7" y="7"/>
                  </a:cubicBezTo>
                  <a:cubicBezTo>
                    <a:pt x="4" y="9"/>
                    <a:pt x="4" y="7"/>
                    <a:pt x="3" y="6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88" name="Google Shape;388;p4"/>
            <p:cNvSpPr/>
            <p:nvPr/>
          </p:nvSpPr>
          <p:spPr>
            <a:xfrm>
              <a:off x="3675" y="2052"/>
              <a:ext cx="17" cy="22"/>
            </a:xfrm>
            <a:custGeom>
              <a:avLst/>
              <a:gdLst/>
              <a:ahLst/>
              <a:cxnLst/>
              <a:rect l="l" t="t" r="r" b="b"/>
              <a:pathLst>
                <a:path w="10" h="13" extrusionOk="0">
                  <a:moveTo>
                    <a:pt x="1" y="11"/>
                  </a:moveTo>
                  <a:cubicBezTo>
                    <a:pt x="0" y="9"/>
                    <a:pt x="1" y="4"/>
                    <a:pt x="3" y="2"/>
                  </a:cubicBezTo>
                  <a:cubicBezTo>
                    <a:pt x="6" y="0"/>
                    <a:pt x="7" y="1"/>
                    <a:pt x="9" y="3"/>
                  </a:cubicBezTo>
                  <a:cubicBezTo>
                    <a:pt x="10" y="5"/>
                    <a:pt x="10" y="6"/>
                    <a:pt x="7" y="8"/>
                  </a:cubicBezTo>
                  <a:cubicBezTo>
                    <a:pt x="5" y="10"/>
                    <a:pt x="3" y="13"/>
                    <a:pt x="1" y="11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89" name="Google Shape;389;p4"/>
            <p:cNvSpPr/>
            <p:nvPr/>
          </p:nvSpPr>
          <p:spPr>
            <a:xfrm>
              <a:off x="3680" y="2028"/>
              <a:ext cx="9" cy="10"/>
            </a:xfrm>
            <a:custGeom>
              <a:avLst/>
              <a:gdLst/>
              <a:ahLst/>
              <a:cxnLst/>
              <a:rect l="l" t="t" r="r" b="b"/>
              <a:pathLst>
                <a:path w="5" h="6" extrusionOk="0">
                  <a:moveTo>
                    <a:pt x="0" y="4"/>
                  </a:moveTo>
                  <a:cubicBezTo>
                    <a:pt x="0" y="3"/>
                    <a:pt x="0" y="1"/>
                    <a:pt x="0" y="1"/>
                  </a:cubicBezTo>
                  <a:cubicBezTo>
                    <a:pt x="1" y="0"/>
                    <a:pt x="2" y="1"/>
                    <a:pt x="2" y="2"/>
                  </a:cubicBezTo>
                  <a:cubicBezTo>
                    <a:pt x="3" y="4"/>
                    <a:pt x="5" y="4"/>
                    <a:pt x="4" y="5"/>
                  </a:cubicBezTo>
                  <a:cubicBezTo>
                    <a:pt x="3" y="6"/>
                    <a:pt x="1" y="5"/>
                    <a:pt x="0" y="4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90" name="Google Shape;390;p4"/>
            <p:cNvSpPr/>
            <p:nvPr/>
          </p:nvSpPr>
          <p:spPr>
            <a:xfrm>
              <a:off x="3758" y="1979"/>
              <a:ext cx="185" cy="118"/>
            </a:xfrm>
            <a:custGeom>
              <a:avLst/>
              <a:gdLst/>
              <a:ahLst/>
              <a:cxnLst/>
              <a:rect l="l" t="t" r="r" b="b"/>
              <a:pathLst>
                <a:path w="107" h="68" extrusionOk="0">
                  <a:moveTo>
                    <a:pt x="73" y="0"/>
                  </a:moveTo>
                  <a:cubicBezTo>
                    <a:pt x="64" y="0"/>
                    <a:pt x="65" y="2"/>
                    <a:pt x="55" y="8"/>
                  </a:cubicBezTo>
                  <a:cubicBezTo>
                    <a:pt x="45" y="15"/>
                    <a:pt x="45" y="7"/>
                    <a:pt x="36" y="11"/>
                  </a:cubicBezTo>
                  <a:cubicBezTo>
                    <a:pt x="27" y="15"/>
                    <a:pt x="27" y="19"/>
                    <a:pt x="26" y="27"/>
                  </a:cubicBezTo>
                  <a:cubicBezTo>
                    <a:pt x="24" y="34"/>
                    <a:pt x="20" y="38"/>
                    <a:pt x="16" y="40"/>
                  </a:cubicBezTo>
                  <a:cubicBezTo>
                    <a:pt x="2" y="46"/>
                    <a:pt x="4" y="44"/>
                    <a:pt x="0" y="58"/>
                  </a:cubicBezTo>
                  <a:cubicBezTo>
                    <a:pt x="8" y="68"/>
                    <a:pt x="24" y="55"/>
                    <a:pt x="47" y="40"/>
                  </a:cubicBezTo>
                  <a:cubicBezTo>
                    <a:pt x="52" y="37"/>
                    <a:pt x="72" y="37"/>
                    <a:pt x="77" y="35"/>
                  </a:cubicBezTo>
                  <a:cubicBezTo>
                    <a:pt x="98" y="25"/>
                    <a:pt x="107" y="18"/>
                    <a:pt x="93" y="2"/>
                  </a:cubicBezTo>
                  <a:cubicBezTo>
                    <a:pt x="93" y="1"/>
                    <a:pt x="92" y="1"/>
                    <a:pt x="92" y="0"/>
                  </a:cubicBezTo>
                  <a:cubicBezTo>
                    <a:pt x="85" y="1"/>
                    <a:pt x="82" y="0"/>
                    <a:pt x="73" y="0"/>
                  </a:cubicBezTo>
                  <a:close/>
                </a:path>
              </a:pathLst>
            </a:custGeom>
            <a:solidFill>
              <a:srgbClr val="CDD4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91" name="Google Shape;391;p4"/>
            <p:cNvSpPr/>
            <p:nvPr/>
          </p:nvSpPr>
          <p:spPr>
            <a:xfrm>
              <a:off x="3746" y="1955"/>
              <a:ext cx="171" cy="125"/>
            </a:xfrm>
            <a:custGeom>
              <a:avLst/>
              <a:gdLst/>
              <a:ahLst/>
              <a:cxnLst/>
              <a:rect l="l" t="t" r="r" b="b"/>
              <a:pathLst>
                <a:path w="99" h="72" extrusionOk="0">
                  <a:moveTo>
                    <a:pt x="1" y="58"/>
                  </a:moveTo>
                  <a:cubicBezTo>
                    <a:pt x="1" y="58"/>
                    <a:pt x="1" y="58"/>
                    <a:pt x="1" y="58"/>
                  </a:cubicBezTo>
                  <a:cubicBezTo>
                    <a:pt x="2" y="61"/>
                    <a:pt x="2" y="65"/>
                    <a:pt x="4" y="68"/>
                  </a:cubicBezTo>
                  <a:cubicBezTo>
                    <a:pt x="5" y="70"/>
                    <a:pt x="6" y="71"/>
                    <a:pt x="7" y="72"/>
                  </a:cubicBezTo>
                  <a:cubicBezTo>
                    <a:pt x="11" y="58"/>
                    <a:pt x="9" y="60"/>
                    <a:pt x="23" y="54"/>
                  </a:cubicBezTo>
                  <a:cubicBezTo>
                    <a:pt x="27" y="52"/>
                    <a:pt x="31" y="48"/>
                    <a:pt x="33" y="41"/>
                  </a:cubicBezTo>
                  <a:cubicBezTo>
                    <a:pt x="34" y="33"/>
                    <a:pt x="34" y="29"/>
                    <a:pt x="43" y="25"/>
                  </a:cubicBezTo>
                  <a:cubicBezTo>
                    <a:pt x="52" y="21"/>
                    <a:pt x="52" y="29"/>
                    <a:pt x="62" y="22"/>
                  </a:cubicBezTo>
                  <a:cubicBezTo>
                    <a:pt x="72" y="16"/>
                    <a:pt x="71" y="14"/>
                    <a:pt x="80" y="14"/>
                  </a:cubicBezTo>
                  <a:cubicBezTo>
                    <a:pt x="89" y="14"/>
                    <a:pt x="92" y="15"/>
                    <a:pt x="99" y="14"/>
                  </a:cubicBezTo>
                  <a:cubicBezTo>
                    <a:pt x="93" y="8"/>
                    <a:pt x="87" y="4"/>
                    <a:pt x="80" y="3"/>
                  </a:cubicBezTo>
                  <a:cubicBezTo>
                    <a:pt x="64" y="0"/>
                    <a:pt x="47" y="8"/>
                    <a:pt x="30" y="19"/>
                  </a:cubicBezTo>
                  <a:cubicBezTo>
                    <a:pt x="9" y="32"/>
                    <a:pt x="0" y="45"/>
                    <a:pt x="1" y="58"/>
                  </a:cubicBezTo>
                  <a:close/>
                </a:path>
              </a:pathLst>
            </a:custGeom>
            <a:solidFill>
              <a:srgbClr val="ABB7B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92" name="Google Shape;392;p4"/>
            <p:cNvSpPr/>
            <p:nvPr/>
          </p:nvSpPr>
          <p:spPr>
            <a:xfrm>
              <a:off x="3856" y="2007"/>
              <a:ext cx="73" cy="38"/>
            </a:xfrm>
            <a:custGeom>
              <a:avLst/>
              <a:gdLst/>
              <a:ahLst/>
              <a:cxnLst/>
              <a:rect l="l" t="t" r="r" b="b"/>
              <a:pathLst>
                <a:path w="42" h="22" extrusionOk="0">
                  <a:moveTo>
                    <a:pt x="42" y="4"/>
                  </a:moveTo>
                  <a:cubicBezTo>
                    <a:pt x="42" y="4"/>
                    <a:pt x="37" y="0"/>
                    <a:pt x="31" y="2"/>
                  </a:cubicBezTo>
                  <a:cubicBezTo>
                    <a:pt x="25" y="4"/>
                    <a:pt x="25" y="4"/>
                    <a:pt x="21" y="9"/>
                  </a:cubicBezTo>
                  <a:cubicBezTo>
                    <a:pt x="16" y="13"/>
                    <a:pt x="14" y="15"/>
                    <a:pt x="8" y="17"/>
                  </a:cubicBezTo>
                  <a:cubicBezTo>
                    <a:pt x="2" y="18"/>
                    <a:pt x="0" y="22"/>
                    <a:pt x="0" y="22"/>
                  </a:cubicBezTo>
                  <a:cubicBezTo>
                    <a:pt x="0" y="22"/>
                    <a:pt x="17" y="20"/>
                    <a:pt x="18" y="20"/>
                  </a:cubicBezTo>
                  <a:cubicBezTo>
                    <a:pt x="18" y="20"/>
                    <a:pt x="20" y="19"/>
                    <a:pt x="21" y="18"/>
                  </a:cubicBezTo>
                  <a:cubicBezTo>
                    <a:pt x="21" y="18"/>
                    <a:pt x="32" y="13"/>
                    <a:pt x="34" y="11"/>
                  </a:cubicBezTo>
                  <a:cubicBezTo>
                    <a:pt x="34" y="11"/>
                    <a:pt x="40" y="8"/>
                    <a:pt x="42" y="4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93" name="Google Shape;393;p4"/>
            <p:cNvSpPr/>
            <p:nvPr/>
          </p:nvSpPr>
          <p:spPr>
            <a:xfrm>
              <a:off x="3746" y="1955"/>
              <a:ext cx="138" cy="100"/>
            </a:xfrm>
            <a:custGeom>
              <a:avLst/>
              <a:gdLst/>
              <a:ahLst/>
              <a:cxnLst/>
              <a:rect l="l" t="t" r="r" b="b"/>
              <a:pathLst>
                <a:path w="80" h="58" extrusionOk="0">
                  <a:moveTo>
                    <a:pt x="30" y="19"/>
                  </a:moveTo>
                  <a:cubicBezTo>
                    <a:pt x="47" y="8"/>
                    <a:pt x="64" y="0"/>
                    <a:pt x="80" y="3"/>
                  </a:cubicBezTo>
                  <a:cubicBezTo>
                    <a:pt x="80" y="5"/>
                    <a:pt x="79" y="7"/>
                    <a:pt x="76" y="7"/>
                  </a:cubicBezTo>
                  <a:cubicBezTo>
                    <a:pt x="71" y="9"/>
                    <a:pt x="75" y="10"/>
                    <a:pt x="67" y="9"/>
                  </a:cubicBezTo>
                  <a:cubicBezTo>
                    <a:pt x="59" y="8"/>
                    <a:pt x="55" y="10"/>
                    <a:pt x="50" y="14"/>
                  </a:cubicBezTo>
                  <a:cubicBezTo>
                    <a:pt x="45" y="17"/>
                    <a:pt x="43" y="18"/>
                    <a:pt x="36" y="23"/>
                  </a:cubicBezTo>
                  <a:cubicBezTo>
                    <a:pt x="30" y="27"/>
                    <a:pt x="33" y="34"/>
                    <a:pt x="29" y="38"/>
                  </a:cubicBezTo>
                  <a:cubicBezTo>
                    <a:pt x="26" y="43"/>
                    <a:pt x="20" y="50"/>
                    <a:pt x="14" y="49"/>
                  </a:cubicBezTo>
                  <a:cubicBezTo>
                    <a:pt x="9" y="49"/>
                    <a:pt x="1" y="58"/>
                    <a:pt x="1" y="58"/>
                  </a:cubicBezTo>
                  <a:cubicBezTo>
                    <a:pt x="0" y="45"/>
                    <a:pt x="9" y="32"/>
                    <a:pt x="30" y="19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94" name="Google Shape;394;p4"/>
            <p:cNvSpPr/>
            <p:nvPr/>
          </p:nvSpPr>
          <p:spPr>
            <a:xfrm>
              <a:off x="3867" y="1995"/>
              <a:ext cx="15" cy="14"/>
            </a:xfrm>
            <a:custGeom>
              <a:avLst/>
              <a:gdLst/>
              <a:ahLst/>
              <a:cxnLst/>
              <a:rect l="l" t="t" r="r" b="b"/>
              <a:pathLst>
                <a:path w="9" h="8" extrusionOk="0">
                  <a:moveTo>
                    <a:pt x="3" y="4"/>
                  </a:moveTo>
                  <a:cubicBezTo>
                    <a:pt x="3" y="2"/>
                    <a:pt x="1" y="0"/>
                    <a:pt x="5" y="0"/>
                  </a:cubicBezTo>
                  <a:cubicBezTo>
                    <a:pt x="9" y="0"/>
                    <a:pt x="9" y="2"/>
                    <a:pt x="9" y="4"/>
                  </a:cubicBezTo>
                  <a:cubicBezTo>
                    <a:pt x="9" y="6"/>
                    <a:pt x="9" y="8"/>
                    <a:pt x="5" y="8"/>
                  </a:cubicBezTo>
                  <a:cubicBezTo>
                    <a:pt x="0" y="8"/>
                    <a:pt x="3" y="6"/>
                    <a:pt x="3" y="4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95" name="Google Shape;395;p4"/>
            <p:cNvSpPr/>
            <p:nvPr/>
          </p:nvSpPr>
          <p:spPr>
            <a:xfrm>
              <a:off x="3803" y="2026"/>
              <a:ext cx="26" cy="17"/>
            </a:xfrm>
            <a:custGeom>
              <a:avLst/>
              <a:gdLst/>
              <a:ahLst/>
              <a:cxnLst/>
              <a:rect l="l" t="t" r="r" b="b"/>
              <a:pathLst>
                <a:path w="15" h="10" extrusionOk="0">
                  <a:moveTo>
                    <a:pt x="0" y="7"/>
                  </a:moveTo>
                  <a:cubicBezTo>
                    <a:pt x="0" y="4"/>
                    <a:pt x="6" y="0"/>
                    <a:pt x="10" y="0"/>
                  </a:cubicBezTo>
                  <a:cubicBezTo>
                    <a:pt x="14" y="0"/>
                    <a:pt x="15" y="3"/>
                    <a:pt x="14" y="6"/>
                  </a:cubicBezTo>
                  <a:cubicBezTo>
                    <a:pt x="14" y="9"/>
                    <a:pt x="13" y="9"/>
                    <a:pt x="9" y="9"/>
                  </a:cubicBezTo>
                  <a:cubicBezTo>
                    <a:pt x="5" y="9"/>
                    <a:pt x="0" y="10"/>
                    <a:pt x="0" y="7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96" name="Google Shape;396;p4"/>
            <p:cNvSpPr/>
            <p:nvPr/>
          </p:nvSpPr>
          <p:spPr>
            <a:xfrm>
              <a:off x="3837" y="2002"/>
              <a:ext cx="7" cy="12"/>
            </a:xfrm>
            <a:custGeom>
              <a:avLst/>
              <a:gdLst/>
              <a:ahLst/>
              <a:cxnLst/>
              <a:rect l="l" t="t" r="r" b="b"/>
              <a:pathLst>
                <a:path w="4" h="7" extrusionOk="0">
                  <a:moveTo>
                    <a:pt x="0" y="3"/>
                  </a:move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3" y="2"/>
                    <a:pt x="3" y="3"/>
                  </a:cubicBezTo>
                  <a:cubicBezTo>
                    <a:pt x="3" y="5"/>
                    <a:pt x="4" y="7"/>
                    <a:pt x="2" y="7"/>
                  </a:cubicBezTo>
                  <a:cubicBezTo>
                    <a:pt x="1" y="7"/>
                    <a:pt x="0" y="5"/>
                    <a:pt x="0" y="3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</p:grpSp>
      <p:grpSp>
        <p:nvGrpSpPr>
          <p:cNvPr id="397" name="Google Shape;397;p4"/>
          <p:cNvGrpSpPr/>
          <p:nvPr/>
        </p:nvGrpSpPr>
        <p:grpSpPr>
          <a:xfrm>
            <a:off x="5654273" y="2700927"/>
            <a:ext cx="1506587" cy="915503"/>
            <a:chOff x="5764649" y="1139924"/>
            <a:chExt cx="6101732" cy="3707819"/>
          </a:xfrm>
        </p:grpSpPr>
        <p:sp>
          <p:nvSpPr>
            <p:cNvPr id="398" name="Google Shape;398;p4"/>
            <p:cNvSpPr/>
            <p:nvPr/>
          </p:nvSpPr>
          <p:spPr>
            <a:xfrm rot="-245478">
              <a:off x="5874754" y="1345535"/>
              <a:ext cx="5881521" cy="3296597"/>
            </a:xfrm>
            <a:custGeom>
              <a:avLst/>
              <a:gdLst/>
              <a:ahLst/>
              <a:cxnLst/>
              <a:rect l="l" t="t" r="r" b="b"/>
              <a:pathLst>
                <a:path w="417" h="232" extrusionOk="0">
                  <a:moveTo>
                    <a:pt x="395" y="6"/>
                  </a:moveTo>
                  <a:cubicBezTo>
                    <a:pt x="417" y="0"/>
                    <a:pt x="145" y="163"/>
                    <a:pt x="99" y="202"/>
                  </a:cubicBezTo>
                  <a:cubicBezTo>
                    <a:pt x="64" y="232"/>
                    <a:pt x="22" y="214"/>
                    <a:pt x="11" y="192"/>
                  </a:cubicBezTo>
                  <a:cubicBezTo>
                    <a:pt x="0" y="169"/>
                    <a:pt x="8" y="125"/>
                    <a:pt x="52" y="114"/>
                  </a:cubicBezTo>
                  <a:cubicBezTo>
                    <a:pt x="128" y="96"/>
                    <a:pt x="330" y="23"/>
                    <a:pt x="395" y="6"/>
                  </a:cubicBezTo>
                  <a:close/>
                </a:path>
              </a:pathLst>
            </a:custGeom>
            <a:solidFill>
              <a:srgbClr val="4E5C7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grpSp>
          <p:nvGrpSpPr>
            <p:cNvPr id="399" name="Google Shape;399;p4"/>
            <p:cNvGrpSpPr/>
            <p:nvPr/>
          </p:nvGrpSpPr>
          <p:grpSpPr>
            <a:xfrm>
              <a:off x="5884714" y="1240776"/>
              <a:ext cx="5698985" cy="3411132"/>
              <a:chOff x="5884714" y="1240776"/>
              <a:chExt cx="5698985" cy="3411132"/>
            </a:xfrm>
          </p:grpSpPr>
          <p:sp>
            <p:nvSpPr>
              <p:cNvPr id="400" name="Google Shape;400;p4"/>
              <p:cNvSpPr/>
              <p:nvPr/>
            </p:nvSpPr>
            <p:spPr>
              <a:xfrm rot="-245478">
                <a:off x="5985680" y="1433016"/>
                <a:ext cx="5497054" cy="30266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chemeClr val="dk1"/>
                  </a:solidFill>
                  <a:latin typeface="Tajawal"/>
                  <a:ea typeface="Tajawal"/>
                  <a:cs typeface="Tajawal"/>
                  <a:sym typeface="Tajawal"/>
                </a:endParaRPr>
              </a:p>
            </p:txBody>
          </p:sp>
          <p:sp>
            <p:nvSpPr>
              <p:cNvPr id="401" name="Google Shape;401;p4"/>
              <p:cNvSpPr/>
              <p:nvPr/>
            </p:nvSpPr>
            <p:spPr>
              <a:xfrm rot="-245478">
                <a:off x="6236348" y="1981192"/>
                <a:ext cx="4319114" cy="233134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64" extrusionOk="0">
                    <a:moveTo>
                      <a:pt x="290" y="4"/>
                    </a:moveTo>
                    <a:cubicBezTo>
                      <a:pt x="306" y="0"/>
                      <a:pt x="110" y="112"/>
                      <a:pt x="70" y="143"/>
                    </a:cubicBezTo>
                    <a:cubicBezTo>
                      <a:pt x="43" y="164"/>
                      <a:pt x="16" y="153"/>
                      <a:pt x="8" y="136"/>
                    </a:cubicBezTo>
                    <a:cubicBezTo>
                      <a:pt x="0" y="119"/>
                      <a:pt x="8" y="93"/>
                      <a:pt x="40" y="83"/>
                    </a:cubicBezTo>
                    <a:cubicBezTo>
                      <a:pt x="94" y="65"/>
                      <a:pt x="242" y="16"/>
                      <a:pt x="290" y="4"/>
                    </a:cubicBezTo>
                    <a:close/>
                  </a:path>
                </a:pathLst>
              </a:custGeom>
              <a:solidFill>
                <a:srgbClr val="8AA9C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chemeClr val="dk1"/>
                  </a:solidFill>
                  <a:latin typeface="Tajawal"/>
                  <a:ea typeface="Tajawal"/>
                  <a:cs typeface="Tajawal"/>
                  <a:sym typeface="Tajawal"/>
                </a:endParaRPr>
              </a:p>
            </p:txBody>
          </p:sp>
          <p:sp>
            <p:nvSpPr>
              <p:cNvPr id="402" name="Google Shape;402;p4"/>
              <p:cNvSpPr/>
              <p:nvPr/>
            </p:nvSpPr>
            <p:spPr>
              <a:xfrm rot="-245478">
                <a:off x="6098615" y="3163481"/>
                <a:ext cx="1537866" cy="1259742"/>
              </a:xfrm>
              <a:custGeom>
                <a:avLst/>
                <a:gdLst/>
                <a:ahLst/>
                <a:cxnLst/>
                <a:rect l="l" t="t" r="r" b="b"/>
                <a:pathLst>
                  <a:path w="109" h="89" extrusionOk="0">
                    <a:moveTo>
                      <a:pt x="101" y="22"/>
                    </a:moveTo>
                    <a:cubicBezTo>
                      <a:pt x="109" y="40"/>
                      <a:pt x="96" y="65"/>
                      <a:pt x="70" y="77"/>
                    </a:cubicBezTo>
                    <a:cubicBezTo>
                      <a:pt x="45" y="89"/>
                      <a:pt x="17" y="85"/>
                      <a:pt x="8" y="67"/>
                    </a:cubicBezTo>
                    <a:cubicBezTo>
                      <a:pt x="0" y="49"/>
                      <a:pt x="13" y="25"/>
                      <a:pt x="39" y="13"/>
                    </a:cubicBezTo>
                    <a:cubicBezTo>
                      <a:pt x="64" y="0"/>
                      <a:pt x="92" y="5"/>
                      <a:pt x="101" y="2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chemeClr val="dk1"/>
                  </a:solidFill>
                  <a:latin typeface="Tajawal"/>
                  <a:ea typeface="Tajawal"/>
                  <a:cs typeface="Tajawal"/>
                  <a:sym typeface="Tajawal"/>
                </a:endParaRPr>
              </a:p>
            </p:txBody>
          </p:sp>
        </p:grpSp>
      </p:grpSp>
      <p:grpSp>
        <p:nvGrpSpPr>
          <p:cNvPr id="452" name="Google Shape;452;p4"/>
          <p:cNvGrpSpPr/>
          <p:nvPr/>
        </p:nvGrpSpPr>
        <p:grpSpPr>
          <a:xfrm>
            <a:off x="3" y="1849887"/>
            <a:ext cx="1696503" cy="1521069"/>
            <a:chOff x="3156" y="1084"/>
            <a:chExt cx="1777" cy="1763"/>
          </a:xfrm>
        </p:grpSpPr>
        <p:sp>
          <p:nvSpPr>
            <p:cNvPr id="453" name="Google Shape;453;p4"/>
            <p:cNvSpPr/>
            <p:nvPr/>
          </p:nvSpPr>
          <p:spPr>
            <a:xfrm>
              <a:off x="3156" y="1089"/>
              <a:ext cx="1770" cy="17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54" name="Google Shape;454;p4"/>
            <p:cNvSpPr/>
            <p:nvPr/>
          </p:nvSpPr>
          <p:spPr>
            <a:xfrm>
              <a:off x="3156" y="1512"/>
              <a:ext cx="972" cy="680"/>
            </a:xfrm>
            <a:custGeom>
              <a:avLst/>
              <a:gdLst/>
              <a:ahLst/>
              <a:cxnLst/>
              <a:rect l="l" t="t" r="r" b="b"/>
              <a:pathLst>
                <a:path w="567" h="396" extrusionOk="0">
                  <a:moveTo>
                    <a:pt x="471" y="125"/>
                  </a:moveTo>
                  <a:cubicBezTo>
                    <a:pt x="442" y="83"/>
                    <a:pt x="407" y="44"/>
                    <a:pt x="358" y="21"/>
                  </a:cubicBezTo>
                  <a:cubicBezTo>
                    <a:pt x="313" y="0"/>
                    <a:pt x="257" y="9"/>
                    <a:pt x="215" y="32"/>
                  </a:cubicBezTo>
                  <a:cubicBezTo>
                    <a:pt x="175" y="56"/>
                    <a:pt x="164" y="93"/>
                    <a:pt x="144" y="131"/>
                  </a:cubicBezTo>
                  <a:cubicBezTo>
                    <a:pt x="137" y="145"/>
                    <a:pt x="126" y="162"/>
                    <a:pt x="109" y="166"/>
                  </a:cubicBezTo>
                  <a:cubicBezTo>
                    <a:pt x="87" y="172"/>
                    <a:pt x="64" y="155"/>
                    <a:pt x="48" y="143"/>
                  </a:cubicBezTo>
                  <a:cubicBezTo>
                    <a:pt x="30" y="128"/>
                    <a:pt x="14" y="110"/>
                    <a:pt x="0" y="89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22" y="170"/>
                    <a:pt x="49" y="192"/>
                    <a:pt x="81" y="200"/>
                  </a:cubicBezTo>
                  <a:cubicBezTo>
                    <a:pt x="119" y="210"/>
                    <a:pt x="150" y="190"/>
                    <a:pt x="170" y="160"/>
                  </a:cubicBezTo>
                  <a:cubicBezTo>
                    <a:pt x="195" y="123"/>
                    <a:pt x="199" y="81"/>
                    <a:pt x="243" y="58"/>
                  </a:cubicBezTo>
                  <a:cubicBezTo>
                    <a:pt x="298" y="30"/>
                    <a:pt x="355" y="50"/>
                    <a:pt x="396" y="90"/>
                  </a:cubicBezTo>
                  <a:cubicBezTo>
                    <a:pt x="433" y="126"/>
                    <a:pt x="460" y="171"/>
                    <a:pt x="479" y="218"/>
                  </a:cubicBezTo>
                  <a:cubicBezTo>
                    <a:pt x="495" y="258"/>
                    <a:pt x="512" y="317"/>
                    <a:pt x="485" y="356"/>
                  </a:cubicBezTo>
                  <a:cubicBezTo>
                    <a:pt x="472" y="375"/>
                    <a:pt x="502" y="396"/>
                    <a:pt x="516" y="377"/>
                  </a:cubicBezTo>
                  <a:cubicBezTo>
                    <a:pt x="567" y="304"/>
                    <a:pt x="517" y="190"/>
                    <a:pt x="471" y="125"/>
                  </a:cubicBezTo>
                  <a:close/>
                </a:path>
              </a:pathLst>
            </a:custGeom>
            <a:solidFill>
              <a:srgbClr val="70707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55" name="Google Shape;455;p4"/>
            <p:cNvSpPr/>
            <p:nvPr/>
          </p:nvSpPr>
          <p:spPr>
            <a:xfrm>
              <a:off x="3156" y="1479"/>
              <a:ext cx="972" cy="679"/>
            </a:xfrm>
            <a:custGeom>
              <a:avLst/>
              <a:gdLst/>
              <a:ahLst/>
              <a:cxnLst/>
              <a:rect l="l" t="t" r="r" b="b"/>
              <a:pathLst>
                <a:path w="567" h="395" extrusionOk="0">
                  <a:moveTo>
                    <a:pt x="471" y="124"/>
                  </a:moveTo>
                  <a:cubicBezTo>
                    <a:pt x="442" y="82"/>
                    <a:pt x="407" y="43"/>
                    <a:pt x="358" y="20"/>
                  </a:cubicBezTo>
                  <a:cubicBezTo>
                    <a:pt x="313" y="0"/>
                    <a:pt x="257" y="8"/>
                    <a:pt x="215" y="32"/>
                  </a:cubicBezTo>
                  <a:cubicBezTo>
                    <a:pt x="175" y="55"/>
                    <a:pt x="164" y="92"/>
                    <a:pt x="144" y="130"/>
                  </a:cubicBezTo>
                  <a:cubicBezTo>
                    <a:pt x="137" y="144"/>
                    <a:pt x="126" y="161"/>
                    <a:pt x="109" y="166"/>
                  </a:cubicBezTo>
                  <a:cubicBezTo>
                    <a:pt x="87" y="172"/>
                    <a:pt x="64" y="154"/>
                    <a:pt x="48" y="142"/>
                  </a:cubicBezTo>
                  <a:cubicBezTo>
                    <a:pt x="30" y="127"/>
                    <a:pt x="14" y="109"/>
                    <a:pt x="0" y="88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22" y="170"/>
                    <a:pt x="49" y="191"/>
                    <a:pt x="81" y="199"/>
                  </a:cubicBezTo>
                  <a:cubicBezTo>
                    <a:pt x="119" y="210"/>
                    <a:pt x="150" y="189"/>
                    <a:pt x="170" y="160"/>
                  </a:cubicBezTo>
                  <a:cubicBezTo>
                    <a:pt x="195" y="122"/>
                    <a:pt x="199" y="80"/>
                    <a:pt x="244" y="57"/>
                  </a:cubicBezTo>
                  <a:cubicBezTo>
                    <a:pt x="298" y="29"/>
                    <a:pt x="355" y="50"/>
                    <a:pt x="396" y="89"/>
                  </a:cubicBezTo>
                  <a:cubicBezTo>
                    <a:pt x="433" y="125"/>
                    <a:pt x="461" y="171"/>
                    <a:pt x="479" y="217"/>
                  </a:cubicBezTo>
                  <a:cubicBezTo>
                    <a:pt x="495" y="257"/>
                    <a:pt x="513" y="317"/>
                    <a:pt x="485" y="355"/>
                  </a:cubicBezTo>
                  <a:cubicBezTo>
                    <a:pt x="472" y="374"/>
                    <a:pt x="502" y="395"/>
                    <a:pt x="516" y="376"/>
                  </a:cubicBezTo>
                  <a:cubicBezTo>
                    <a:pt x="567" y="303"/>
                    <a:pt x="517" y="190"/>
                    <a:pt x="471" y="124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56" name="Google Shape;456;p4"/>
            <p:cNvSpPr/>
            <p:nvPr/>
          </p:nvSpPr>
          <p:spPr>
            <a:xfrm>
              <a:off x="3883" y="1493"/>
              <a:ext cx="806" cy="838"/>
            </a:xfrm>
            <a:custGeom>
              <a:avLst/>
              <a:gdLst/>
              <a:ahLst/>
              <a:cxnLst/>
              <a:rect l="l" t="t" r="r" b="b"/>
              <a:pathLst>
                <a:path w="470" h="488" extrusionOk="0">
                  <a:moveTo>
                    <a:pt x="360" y="461"/>
                  </a:moveTo>
                  <a:cubicBezTo>
                    <a:pt x="354" y="478"/>
                    <a:pt x="335" y="488"/>
                    <a:pt x="316" y="481"/>
                  </a:cubicBezTo>
                  <a:cubicBezTo>
                    <a:pt x="28" y="387"/>
                    <a:pt x="28" y="387"/>
                    <a:pt x="28" y="387"/>
                  </a:cubicBezTo>
                  <a:cubicBezTo>
                    <a:pt x="10" y="381"/>
                    <a:pt x="0" y="362"/>
                    <a:pt x="5" y="345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5" y="9"/>
                    <a:pt x="135" y="0"/>
                    <a:pt x="153" y="6"/>
                  </a:cubicBezTo>
                  <a:cubicBezTo>
                    <a:pt x="441" y="100"/>
                    <a:pt x="441" y="100"/>
                    <a:pt x="441" y="100"/>
                  </a:cubicBezTo>
                  <a:cubicBezTo>
                    <a:pt x="460" y="106"/>
                    <a:pt x="470" y="125"/>
                    <a:pt x="464" y="143"/>
                  </a:cubicBezTo>
                  <a:lnTo>
                    <a:pt x="360" y="461"/>
                  </a:lnTo>
                  <a:close/>
                </a:path>
              </a:pathLst>
            </a:custGeom>
            <a:solidFill>
              <a:srgbClr val="9FA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57" name="Google Shape;457;p4"/>
            <p:cNvSpPr/>
            <p:nvPr/>
          </p:nvSpPr>
          <p:spPr>
            <a:xfrm>
              <a:off x="3926" y="1584"/>
              <a:ext cx="614" cy="686"/>
            </a:xfrm>
            <a:custGeom>
              <a:avLst/>
              <a:gdLst/>
              <a:ahLst/>
              <a:cxnLst/>
              <a:rect l="l" t="t" r="r" b="b"/>
              <a:pathLst>
                <a:path w="358" h="399" extrusionOk="0">
                  <a:moveTo>
                    <a:pt x="126" y="52"/>
                  </a:moveTo>
                  <a:cubicBezTo>
                    <a:pt x="123" y="57"/>
                    <a:pt x="0" y="208"/>
                    <a:pt x="21" y="256"/>
                  </a:cubicBezTo>
                  <a:cubicBezTo>
                    <a:pt x="49" y="319"/>
                    <a:pt x="163" y="399"/>
                    <a:pt x="257" y="373"/>
                  </a:cubicBezTo>
                  <a:cubicBezTo>
                    <a:pt x="350" y="347"/>
                    <a:pt x="358" y="139"/>
                    <a:pt x="338" y="99"/>
                  </a:cubicBezTo>
                  <a:cubicBezTo>
                    <a:pt x="317" y="58"/>
                    <a:pt x="166" y="0"/>
                    <a:pt x="126" y="52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58" name="Google Shape;458;p4"/>
            <p:cNvSpPr/>
            <p:nvPr/>
          </p:nvSpPr>
          <p:spPr>
            <a:xfrm>
              <a:off x="4049" y="1084"/>
              <a:ext cx="294" cy="304"/>
            </a:xfrm>
            <a:custGeom>
              <a:avLst/>
              <a:gdLst/>
              <a:ahLst/>
              <a:cxnLst/>
              <a:rect l="l" t="t" r="r" b="b"/>
              <a:pathLst>
                <a:path w="171" h="177" extrusionOk="0">
                  <a:moveTo>
                    <a:pt x="0" y="144"/>
                  </a:moveTo>
                  <a:cubicBezTo>
                    <a:pt x="38" y="96"/>
                    <a:pt x="38" y="96"/>
                    <a:pt x="38" y="96"/>
                  </a:cubicBezTo>
                  <a:cubicBezTo>
                    <a:pt x="38" y="96"/>
                    <a:pt x="32" y="76"/>
                    <a:pt x="38" y="55"/>
                  </a:cubicBezTo>
                  <a:cubicBezTo>
                    <a:pt x="38" y="55"/>
                    <a:pt x="39" y="23"/>
                    <a:pt x="48" y="20"/>
                  </a:cubicBezTo>
                  <a:cubicBezTo>
                    <a:pt x="63" y="15"/>
                    <a:pt x="58" y="36"/>
                    <a:pt x="60" y="43"/>
                  </a:cubicBezTo>
                  <a:cubicBezTo>
                    <a:pt x="63" y="50"/>
                    <a:pt x="68" y="50"/>
                    <a:pt x="68" y="41"/>
                  </a:cubicBezTo>
                  <a:cubicBezTo>
                    <a:pt x="68" y="31"/>
                    <a:pt x="67" y="3"/>
                    <a:pt x="80" y="6"/>
                  </a:cubicBezTo>
                  <a:cubicBezTo>
                    <a:pt x="95" y="9"/>
                    <a:pt x="85" y="33"/>
                    <a:pt x="85" y="43"/>
                  </a:cubicBezTo>
                  <a:cubicBezTo>
                    <a:pt x="85" y="51"/>
                    <a:pt x="90" y="52"/>
                    <a:pt x="93" y="43"/>
                  </a:cubicBezTo>
                  <a:cubicBezTo>
                    <a:pt x="95" y="34"/>
                    <a:pt x="95" y="0"/>
                    <a:pt x="108" y="2"/>
                  </a:cubicBezTo>
                  <a:cubicBezTo>
                    <a:pt x="124" y="5"/>
                    <a:pt x="114" y="36"/>
                    <a:pt x="111" y="47"/>
                  </a:cubicBezTo>
                  <a:cubicBezTo>
                    <a:pt x="109" y="54"/>
                    <a:pt x="112" y="56"/>
                    <a:pt x="117" y="50"/>
                  </a:cubicBezTo>
                  <a:cubicBezTo>
                    <a:pt x="121" y="45"/>
                    <a:pt x="135" y="22"/>
                    <a:pt x="145" y="29"/>
                  </a:cubicBezTo>
                  <a:cubicBezTo>
                    <a:pt x="156" y="35"/>
                    <a:pt x="153" y="36"/>
                    <a:pt x="135" y="59"/>
                  </a:cubicBezTo>
                  <a:cubicBezTo>
                    <a:pt x="116" y="81"/>
                    <a:pt x="118" y="104"/>
                    <a:pt x="135" y="97"/>
                  </a:cubicBezTo>
                  <a:cubicBezTo>
                    <a:pt x="171" y="82"/>
                    <a:pt x="170" y="100"/>
                    <a:pt x="161" y="107"/>
                  </a:cubicBezTo>
                  <a:cubicBezTo>
                    <a:pt x="154" y="113"/>
                    <a:pt x="124" y="130"/>
                    <a:pt x="124" y="130"/>
                  </a:cubicBezTo>
                  <a:cubicBezTo>
                    <a:pt x="124" y="130"/>
                    <a:pt x="109" y="136"/>
                    <a:pt x="89" y="131"/>
                  </a:cubicBezTo>
                  <a:cubicBezTo>
                    <a:pt x="48" y="177"/>
                    <a:pt x="48" y="177"/>
                    <a:pt x="48" y="177"/>
                  </a:cubicBezTo>
                  <a:lnTo>
                    <a:pt x="0" y="144"/>
                  </a:ln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59" name="Google Shape;459;p4"/>
            <p:cNvSpPr/>
            <p:nvPr/>
          </p:nvSpPr>
          <p:spPr>
            <a:xfrm>
              <a:off x="4677" y="1366"/>
              <a:ext cx="256" cy="319"/>
            </a:xfrm>
            <a:custGeom>
              <a:avLst/>
              <a:gdLst/>
              <a:ahLst/>
              <a:cxnLst/>
              <a:rect l="l" t="t" r="r" b="b"/>
              <a:pathLst>
                <a:path w="149" h="186" extrusionOk="0">
                  <a:moveTo>
                    <a:pt x="93" y="186"/>
                  </a:moveTo>
                  <a:cubicBezTo>
                    <a:pt x="98" y="126"/>
                    <a:pt x="98" y="126"/>
                    <a:pt x="98" y="126"/>
                  </a:cubicBezTo>
                  <a:cubicBezTo>
                    <a:pt x="98" y="126"/>
                    <a:pt x="117" y="114"/>
                    <a:pt x="127" y="95"/>
                  </a:cubicBezTo>
                  <a:cubicBezTo>
                    <a:pt x="127" y="95"/>
                    <a:pt x="149" y="72"/>
                    <a:pt x="144" y="63"/>
                  </a:cubicBezTo>
                  <a:cubicBezTo>
                    <a:pt x="136" y="50"/>
                    <a:pt x="126" y="68"/>
                    <a:pt x="119" y="71"/>
                  </a:cubicBezTo>
                  <a:cubicBezTo>
                    <a:pt x="112" y="75"/>
                    <a:pt x="109" y="71"/>
                    <a:pt x="115" y="65"/>
                  </a:cubicBezTo>
                  <a:cubicBezTo>
                    <a:pt x="122" y="58"/>
                    <a:pt x="142" y="38"/>
                    <a:pt x="130" y="31"/>
                  </a:cubicBezTo>
                  <a:cubicBezTo>
                    <a:pt x="117" y="24"/>
                    <a:pt x="108" y="48"/>
                    <a:pt x="101" y="54"/>
                  </a:cubicBezTo>
                  <a:cubicBezTo>
                    <a:pt x="95" y="60"/>
                    <a:pt x="91" y="57"/>
                    <a:pt x="96" y="50"/>
                  </a:cubicBezTo>
                  <a:cubicBezTo>
                    <a:pt x="100" y="41"/>
                    <a:pt x="124" y="17"/>
                    <a:pt x="113" y="9"/>
                  </a:cubicBezTo>
                  <a:cubicBezTo>
                    <a:pt x="100" y="0"/>
                    <a:pt x="85" y="29"/>
                    <a:pt x="80" y="39"/>
                  </a:cubicBezTo>
                  <a:cubicBezTo>
                    <a:pt x="76" y="46"/>
                    <a:pt x="73" y="46"/>
                    <a:pt x="73" y="37"/>
                  </a:cubicBezTo>
                  <a:cubicBezTo>
                    <a:pt x="74" y="31"/>
                    <a:pt x="77" y="6"/>
                    <a:pt x="65" y="4"/>
                  </a:cubicBezTo>
                  <a:cubicBezTo>
                    <a:pt x="53" y="1"/>
                    <a:pt x="57" y="3"/>
                    <a:pt x="54" y="32"/>
                  </a:cubicBezTo>
                  <a:cubicBezTo>
                    <a:pt x="52" y="60"/>
                    <a:pt x="35" y="75"/>
                    <a:pt x="28" y="59"/>
                  </a:cubicBezTo>
                  <a:cubicBezTo>
                    <a:pt x="12" y="24"/>
                    <a:pt x="0" y="37"/>
                    <a:pt x="2" y="48"/>
                  </a:cubicBezTo>
                  <a:cubicBezTo>
                    <a:pt x="3" y="58"/>
                    <a:pt x="13" y="90"/>
                    <a:pt x="13" y="90"/>
                  </a:cubicBezTo>
                  <a:cubicBezTo>
                    <a:pt x="13" y="90"/>
                    <a:pt x="19" y="105"/>
                    <a:pt x="37" y="115"/>
                  </a:cubicBezTo>
                  <a:cubicBezTo>
                    <a:pt x="35" y="177"/>
                    <a:pt x="35" y="177"/>
                    <a:pt x="35" y="177"/>
                  </a:cubicBezTo>
                  <a:lnTo>
                    <a:pt x="93" y="186"/>
                  </a:ln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60" name="Google Shape;460;p4"/>
            <p:cNvSpPr/>
            <p:nvPr/>
          </p:nvSpPr>
          <p:spPr>
            <a:xfrm>
              <a:off x="3804" y="1257"/>
              <a:ext cx="420" cy="549"/>
            </a:xfrm>
            <a:custGeom>
              <a:avLst/>
              <a:gdLst/>
              <a:ahLst/>
              <a:cxnLst/>
              <a:rect l="l" t="t" r="r" b="b"/>
              <a:pathLst>
                <a:path w="245" h="319" extrusionOk="0">
                  <a:moveTo>
                    <a:pt x="245" y="236"/>
                  </a:moveTo>
                  <a:cubicBezTo>
                    <a:pt x="245" y="236"/>
                    <a:pt x="142" y="171"/>
                    <a:pt x="229" y="56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56" y="0"/>
                    <a:pt x="0" y="196"/>
                    <a:pt x="179" y="319"/>
                  </a:cubicBezTo>
                  <a:lnTo>
                    <a:pt x="245" y="236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61" name="Google Shape;461;p4"/>
            <p:cNvSpPr/>
            <p:nvPr/>
          </p:nvSpPr>
          <p:spPr>
            <a:xfrm>
              <a:off x="4466" y="1562"/>
              <a:ext cx="407" cy="446"/>
            </a:xfrm>
            <a:custGeom>
              <a:avLst/>
              <a:gdLst/>
              <a:ahLst/>
              <a:cxnLst/>
              <a:rect l="l" t="t" r="r" b="b"/>
              <a:pathLst>
                <a:path w="237" h="260" extrusionOk="0">
                  <a:moveTo>
                    <a:pt x="9" y="119"/>
                  </a:moveTo>
                  <a:cubicBezTo>
                    <a:pt x="9" y="119"/>
                    <a:pt x="129" y="143"/>
                    <a:pt x="146" y="0"/>
                  </a:cubicBezTo>
                  <a:cubicBezTo>
                    <a:pt x="237" y="10"/>
                    <a:pt x="237" y="10"/>
                    <a:pt x="237" y="10"/>
                  </a:cubicBezTo>
                  <a:cubicBezTo>
                    <a:pt x="237" y="10"/>
                    <a:pt x="214" y="260"/>
                    <a:pt x="0" y="225"/>
                  </a:cubicBezTo>
                  <a:lnTo>
                    <a:pt x="9" y="119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62" name="Google Shape;462;p4"/>
            <p:cNvSpPr/>
            <p:nvPr/>
          </p:nvSpPr>
          <p:spPr>
            <a:xfrm>
              <a:off x="4190" y="1311"/>
              <a:ext cx="475" cy="481"/>
            </a:xfrm>
            <a:custGeom>
              <a:avLst/>
              <a:gdLst/>
              <a:ahLst/>
              <a:cxnLst/>
              <a:rect l="l" t="t" r="r" b="b"/>
              <a:pathLst>
                <a:path w="277" h="280" extrusionOk="0">
                  <a:moveTo>
                    <a:pt x="13" y="103"/>
                  </a:moveTo>
                  <a:cubicBezTo>
                    <a:pt x="8" y="116"/>
                    <a:pt x="5" y="131"/>
                    <a:pt x="4" y="145"/>
                  </a:cubicBezTo>
                  <a:cubicBezTo>
                    <a:pt x="0" y="200"/>
                    <a:pt x="45" y="214"/>
                    <a:pt x="97" y="235"/>
                  </a:cubicBezTo>
                  <a:cubicBezTo>
                    <a:pt x="144" y="254"/>
                    <a:pt x="181" y="280"/>
                    <a:pt x="217" y="245"/>
                  </a:cubicBezTo>
                  <a:cubicBezTo>
                    <a:pt x="230" y="232"/>
                    <a:pt x="242" y="216"/>
                    <a:pt x="249" y="197"/>
                  </a:cubicBezTo>
                  <a:cubicBezTo>
                    <a:pt x="277" y="129"/>
                    <a:pt x="246" y="52"/>
                    <a:pt x="181" y="26"/>
                  </a:cubicBezTo>
                  <a:cubicBezTo>
                    <a:pt x="116" y="0"/>
                    <a:pt x="41" y="34"/>
                    <a:pt x="13" y="103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63" name="Google Shape;463;p4"/>
            <p:cNvSpPr/>
            <p:nvPr/>
          </p:nvSpPr>
          <p:spPr>
            <a:xfrm>
              <a:off x="4207" y="1352"/>
              <a:ext cx="427" cy="431"/>
            </a:xfrm>
            <a:custGeom>
              <a:avLst/>
              <a:gdLst/>
              <a:ahLst/>
              <a:cxnLst/>
              <a:rect l="l" t="t" r="r" b="b"/>
              <a:pathLst>
                <a:path w="249" h="251" extrusionOk="0">
                  <a:moveTo>
                    <a:pt x="12" y="92"/>
                  </a:moveTo>
                  <a:cubicBezTo>
                    <a:pt x="7" y="105"/>
                    <a:pt x="4" y="117"/>
                    <a:pt x="4" y="130"/>
                  </a:cubicBezTo>
                  <a:cubicBezTo>
                    <a:pt x="0" y="180"/>
                    <a:pt x="41" y="193"/>
                    <a:pt x="88" y="211"/>
                  </a:cubicBezTo>
                  <a:cubicBezTo>
                    <a:pt x="130" y="228"/>
                    <a:pt x="163" y="251"/>
                    <a:pt x="195" y="221"/>
                  </a:cubicBezTo>
                  <a:cubicBezTo>
                    <a:pt x="207" y="209"/>
                    <a:pt x="217" y="194"/>
                    <a:pt x="224" y="177"/>
                  </a:cubicBezTo>
                  <a:cubicBezTo>
                    <a:pt x="249" y="116"/>
                    <a:pt x="221" y="47"/>
                    <a:pt x="163" y="24"/>
                  </a:cubicBezTo>
                  <a:cubicBezTo>
                    <a:pt x="104" y="0"/>
                    <a:pt x="37" y="31"/>
                    <a:pt x="12" y="92"/>
                  </a:cubicBezTo>
                  <a:close/>
                </a:path>
              </a:pathLst>
            </a:custGeom>
            <a:solidFill>
              <a:srgbClr val="9ED3E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64" name="Google Shape;464;p4"/>
            <p:cNvSpPr/>
            <p:nvPr/>
          </p:nvSpPr>
          <p:spPr>
            <a:xfrm>
              <a:off x="4207" y="1493"/>
              <a:ext cx="407" cy="290"/>
            </a:xfrm>
            <a:custGeom>
              <a:avLst/>
              <a:gdLst/>
              <a:ahLst/>
              <a:cxnLst/>
              <a:rect l="l" t="t" r="r" b="b"/>
              <a:pathLst>
                <a:path w="237" h="169" extrusionOk="0">
                  <a:moveTo>
                    <a:pt x="223" y="0"/>
                  </a:moveTo>
                  <a:cubicBezTo>
                    <a:pt x="215" y="55"/>
                    <a:pt x="165" y="97"/>
                    <a:pt x="109" y="92"/>
                  </a:cubicBezTo>
                  <a:cubicBezTo>
                    <a:pt x="62" y="87"/>
                    <a:pt x="23" y="51"/>
                    <a:pt x="14" y="6"/>
                  </a:cubicBezTo>
                  <a:cubicBezTo>
                    <a:pt x="13" y="8"/>
                    <a:pt x="13" y="9"/>
                    <a:pt x="12" y="10"/>
                  </a:cubicBezTo>
                  <a:cubicBezTo>
                    <a:pt x="7" y="23"/>
                    <a:pt x="4" y="35"/>
                    <a:pt x="4" y="48"/>
                  </a:cubicBezTo>
                  <a:cubicBezTo>
                    <a:pt x="0" y="98"/>
                    <a:pt x="41" y="111"/>
                    <a:pt x="88" y="129"/>
                  </a:cubicBezTo>
                  <a:cubicBezTo>
                    <a:pt x="130" y="146"/>
                    <a:pt x="163" y="169"/>
                    <a:pt x="195" y="139"/>
                  </a:cubicBezTo>
                  <a:cubicBezTo>
                    <a:pt x="207" y="127"/>
                    <a:pt x="217" y="112"/>
                    <a:pt x="224" y="95"/>
                  </a:cubicBezTo>
                  <a:cubicBezTo>
                    <a:pt x="237" y="63"/>
                    <a:pt x="236" y="29"/>
                    <a:pt x="223" y="0"/>
                  </a:cubicBezTo>
                  <a:close/>
                </a:path>
              </a:pathLst>
            </a:custGeom>
            <a:solidFill>
              <a:srgbClr val="8FBED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65" name="Google Shape;465;p4"/>
            <p:cNvSpPr/>
            <p:nvPr/>
          </p:nvSpPr>
          <p:spPr>
            <a:xfrm>
              <a:off x="4200" y="1434"/>
              <a:ext cx="72" cy="133"/>
            </a:xfrm>
            <a:custGeom>
              <a:avLst/>
              <a:gdLst/>
              <a:ahLst/>
              <a:cxnLst/>
              <a:rect l="l" t="t" r="r" b="b"/>
              <a:pathLst>
                <a:path w="42" h="77" extrusionOk="0">
                  <a:moveTo>
                    <a:pt x="8" y="33"/>
                  </a:moveTo>
                  <a:cubicBezTo>
                    <a:pt x="1" y="53"/>
                    <a:pt x="0" y="71"/>
                    <a:pt x="7" y="74"/>
                  </a:cubicBezTo>
                  <a:cubicBezTo>
                    <a:pt x="14" y="77"/>
                    <a:pt x="26" y="63"/>
                    <a:pt x="34" y="44"/>
                  </a:cubicBezTo>
                  <a:cubicBezTo>
                    <a:pt x="42" y="24"/>
                    <a:pt x="42" y="6"/>
                    <a:pt x="35" y="3"/>
                  </a:cubicBezTo>
                  <a:cubicBezTo>
                    <a:pt x="28" y="0"/>
                    <a:pt x="16" y="14"/>
                    <a:pt x="8" y="33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66" name="Google Shape;466;p4"/>
            <p:cNvSpPr/>
            <p:nvPr/>
          </p:nvSpPr>
          <p:spPr>
            <a:xfrm>
              <a:off x="4559" y="1579"/>
              <a:ext cx="74" cy="130"/>
            </a:xfrm>
            <a:custGeom>
              <a:avLst/>
              <a:gdLst/>
              <a:ahLst/>
              <a:cxnLst/>
              <a:rect l="l" t="t" r="r" b="b"/>
              <a:pathLst>
                <a:path w="43" h="76" extrusionOk="0">
                  <a:moveTo>
                    <a:pt x="9" y="33"/>
                  </a:moveTo>
                  <a:cubicBezTo>
                    <a:pt x="1" y="53"/>
                    <a:pt x="0" y="71"/>
                    <a:pt x="7" y="74"/>
                  </a:cubicBezTo>
                  <a:cubicBezTo>
                    <a:pt x="14" y="76"/>
                    <a:pt x="26" y="63"/>
                    <a:pt x="34" y="43"/>
                  </a:cubicBezTo>
                  <a:cubicBezTo>
                    <a:pt x="42" y="24"/>
                    <a:pt x="43" y="6"/>
                    <a:pt x="36" y="3"/>
                  </a:cubicBezTo>
                  <a:cubicBezTo>
                    <a:pt x="29" y="0"/>
                    <a:pt x="17" y="14"/>
                    <a:pt x="9" y="33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67" name="Google Shape;467;p4"/>
            <p:cNvSpPr/>
            <p:nvPr/>
          </p:nvSpPr>
          <p:spPr>
            <a:xfrm>
              <a:off x="4689" y="1553"/>
              <a:ext cx="196" cy="77"/>
            </a:xfrm>
            <a:custGeom>
              <a:avLst/>
              <a:gdLst/>
              <a:ahLst/>
              <a:cxnLst/>
              <a:rect l="l" t="t" r="r" b="b"/>
              <a:pathLst>
                <a:path w="114" h="45" extrusionOk="0">
                  <a:moveTo>
                    <a:pt x="113" y="30"/>
                  </a:moveTo>
                  <a:cubicBezTo>
                    <a:pt x="111" y="39"/>
                    <a:pt x="104" y="45"/>
                    <a:pt x="97" y="44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5" y="30"/>
                    <a:pt x="0" y="22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6"/>
                    <a:pt x="10" y="0"/>
                    <a:pt x="17" y="1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9" y="15"/>
                    <a:pt x="114" y="22"/>
                    <a:pt x="113" y="3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68" name="Google Shape;468;p4"/>
            <p:cNvSpPr/>
            <p:nvPr/>
          </p:nvSpPr>
          <p:spPr>
            <a:xfrm>
              <a:off x="4063" y="1226"/>
              <a:ext cx="175" cy="141"/>
            </a:xfrm>
            <a:custGeom>
              <a:avLst/>
              <a:gdLst/>
              <a:ahLst/>
              <a:cxnLst/>
              <a:rect l="l" t="t" r="r" b="b"/>
              <a:pathLst>
                <a:path w="102" h="82" extrusionOk="0">
                  <a:moveTo>
                    <a:pt x="5" y="9"/>
                  </a:moveTo>
                  <a:cubicBezTo>
                    <a:pt x="0" y="16"/>
                    <a:pt x="1" y="25"/>
                    <a:pt x="7" y="29"/>
                  </a:cubicBezTo>
                  <a:cubicBezTo>
                    <a:pt x="77" y="78"/>
                    <a:pt x="77" y="78"/>
                    <a:pt x="77" y="78"/>
                  </a:cubicBezTo>
                  <a:cubicBezTo>
                    <a:pt x="83" y="82"/>
                    <a:pt x="92" y="80"/>
                    <a:pt x="97" y="73"/>
                  </a:cubicBezTo>
                  <a:cubicBezTo>
                    <a:pt x="97" y="73"/>
                    <a:pt x="97" y="73"/>
                    <a:pt x="97" y="73"/>
                  </a:cubicBezTo>
                  <a:cubicBezTo>
                    <a:pt x="102" y="67"/>
                    <a:pt x="101" y="57"/>
                    <a:pt x="94" y="53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19" y="0"/>
                    <a:pt x="10" y="2"/>
                    <a:pt x="5" y="9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69" name="Google Shape;469;p4"/>
            <p:cNvSpPr/>
            <p:nvPr/>
          </p:nvSpPr>
          <p:spPr>
            <a:xfrm>
              <a:off x="3725" y="1981"/>
              <a:ext cx="417" cy="436"/>
            </a:xfrm>
            <a:custGeom>
              <a:avLst/>
              <a:gdLst/>
              <a:ahLst/>
              <a:cxnLst/>
              <a:rect l="l" t="t" r="r" b="b"/>
              <a:pathLst>
                <a:path w="243" h="254" extrusionOk="0">
                  <a:moveTo>
                    <a:pt x="6" y="243"/>
                  </a:moveTo>
                  <a:cubicBezTo>
                    <a:pt x="48" y="246"/>
                    <a:pt x="91" y="250"/>
                    <a:pt x="134" y="254"/>
                  </a:cubicBezTo>
                  <a:cubicBezTo>
                    <a:pt x="130" y="218"/>
                    <a:pt x="125" y="190"/>
                    <a:pt x="125" y="190"/>
                  </a:cubicBezTo>
                  <a:cubicBezTo>
                    <a:pt x="243" y="77"/>
                    <a:pt x="243" y="77"/>
                    <a:pt x="243" y="77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37" y="0"/>
                    <a:pt x="0" y="80"/>
                    <a:pt x="3" y="165"/>
                  </a:cubicBezTo>
                  <a:cubicBezTo>
                    <a:pt x="3" y="189"/>
                    <a:pt x="5" y="216"/>
                    <a:pt x="6" y="243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70" name="Google Shape;470;p4"/>
            <p:cNvSpPr/>
            <p:nvPr/>
          </p:nvSpPr>
          <p:spPr>
            <a:xfrm>
              <a:off x="4147" y="2087"/>
              <a:ext cx="331" cy="444"/>
            </a:xfrm>
            <a:custGeom>
              <a:avLst/>
              <a:gdLst/>
              <a:ahLst/>
              <a:cxnLst/>
              <a:rect l="l" t="t" r="r" b="b"/>
              <a:pathLst>
                <a:path w="193" h="258" extrusionOk="0">
                  <a:moveTo>
                    <a:pt x="15" y="232"/>
                  </a:moveTo>
                  <a:cubicBezTo>
                    <a:pt x="59" y="235"/>
                    <a:pt x="104" y="244"/>
                    <a:pt x="147" y="258"/>
                  </a:cubicBezTo>
                  <a:cubicBezTo>
                    <a:pt x="152" y="239"/>
                    <a:pt x="156" y="219"/>
                    <a:pt x="159" y="202"/>
                  </a:cubicBezTo>
                  <a:cubicBezTo>
                    <a:pt x="160" y="199"/>
                    <a:pt x="193" y="2"/>
                    <a:pt x="193" y="0"/>
                  </a:cubicBezTo>
                  <a:cubicBezTo>
                    <a:pt x="147" y="7"/>
                    <a:pt x="115" y="3"/>
                    <a:pt x="69" y="11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47" y="21"/>
                    <a:pt x="20" y="128"/>
                    <a:pt x="0" y="232"/>
                  </a:cubicBezTo>
                  <a:cubicBezTo>
                    <a:pt x="5" y="232"/>
                    <a:pt x="10" y="232"/>
                    <a:pt x="15" y="232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71" name="Google Shape;471;p4"/>
            <p:cNvSpPr/>
            <p:nvPr/>
          </p:nvSpPr>
          <p:spPr>
            <a:xfrm>
              <a:off x="3564" y="2328"/>
              <a:ext cx="401" cy="387"/>
            </a:xfrm>
            <a:custGeom>
              <a:avLst/>
              <a:gdLst/>
              <a:ahLst/>
              <a:cxnLst/>
              <a:rect l="l" t="t" r="r" b="b"/>
              <a:pathLst>
                <a:path w="234" h="225" extrusionOk="0">
                  <a:moveTo>
                    <a:pt x="98" y="0"/>
                  </a:moveTo>
                  <a:cubicBezTo>
                    <a:pt x="101" y="66"/>
                    <a:pt x="105" y="141"/>
                    <a:pt x="105" y="141"/>
                  </a:cubicBezTo>
                  <a:cubicBezTo>
                    <a:pt x="105" y="141"/>
                    <a:pt x="0" y="154"/>
                    <a:pt x="5" y="195"/>
                  </a:cubicBezTo>
                  <a:cubicBezTo>
                    <a:pt x="213" y="225"/>
                    <a:pt x="213" y="225"/>
                    <a:pt x="213" y="225"/>
                  </a:cubicBezTo>
                  <a:cubicBezTo>
                    <a:pt x="234" y="132"/>
                    <a:pt x="234" y="98"/>
                    <a:pt x="226" y="35"/>
                  </a:cubicBezTo>
                  <a:cubicBezTo>
                    <a:pt x="182" y="26"/>
                    <a:pt x="140" y="15"/>
                    <a:pt x="98" y="0"/>
                  </a:cubicBez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72" name="Google Shape;472;p4"/>
            <p:cNvSpPr/>
            <p:nvPr/>
          </p:nvSpPr>
          <p:spPr>
            <a:xfrm>
              <a:off x="4123" y="2443"/>
              <a:ext cx="383" cy="390"/>
            </a:xfrm>
            <a:custGeom>
              <a:avLst/>
              <a:gdLst/>
              <a:ahLst/>
              <a:cxnLst/>
              <a:rect l="l" t="t" r="r" b="b"/>
              <a:pathLst>
                <a:path w="223" h="227" extrusionOk="0">
                  <a:moveTo>
                    <a:pt x="137" y="160"/>
                  </a:moveTo>
                  <a:cubicBezTo>
                    <a:pt x="137" y="160"/>
                    <a:pt x="155" y="82"/>
                    <a:pt x="168" y="19"/>
                  </a:cubicBezTo>
                  <a:cubicBezTo>
                    <a:pt x="118" y="14"/>
                    <a:pt x="69" y="7"/>
                    <a:pt x="19" y="0"/>
                  </a:cubicBezTo>
                  <a:cubicBezTo>
                    <a:pt x="0" y="95"/>
                    <a:pt x="5" y="212"/>
                    <a:pt x="5" y="212"/>
                  </a:cubicBezTo>
                  <a:cubicBezTo>
                    <a:pt x="209" y="227"/>
                    <a:pt x="209" y="227"/>
                    <a:pt x="209" y="227"/>
                  </a:cubicBezTo>
                  <a:cubicBezTo>
                    <a:pt x="223" y="169"/>
                    <a:pt x="137" y="160"/>
                    <a:pt x="137" y="160"/>
                  </a:cubicBez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73" name="Google Shape;473;p4"/>
            <p:cNvSpPr/>
            <p:nvPr/>
          </p:nvSpPr>
          <p:spPr>
            <a:xfrm>
              <a:off x="4336" y="1403"/>
              <a:ext cx="147" cy="148"/>
            </a:xfrm>
            <a:custGeom>
              <a:avLst/>
              <a:gdLst/>
              <a:ahLst/>
              <a:cxnLst/>
              <a:rect l="l" t="t" r="r" b="b"/>
              <a:pathLst>
                <a:path w="86" h="86" extrusionOk="0">
                  <a:moveTo>
                    <a:pt x="2" y="39"/>
                  </a:moveTo>
                  <a:cubicBezTo>
                    <a:pt x="0" y="62"/>
                    <a:pt x="17" y="82"/>
                    <a:pt x="39" y="84"/>
                  </a:cubicBezTo>
                  <a:cubicBezTo>
                    <a:pt x="62" y="86"/>
                    <a:pt x="82" y="69"/>
                    <a:pt x="84" y="47"/>
                  </a:cubicBezTo>
                  <a:cubicBezTo>
                    <a:pt x="86" y="24"/>
                    <a:pt x="69" y="4"/>
                    <a:pt x="47" y="2"/>
                  </a:cubicBezTo>
                  <a:cubicBezTo>
                    <a:pt x="24" y="0"/>
                    <a:pt x="4" y="17"/>
                    <a:pt x="2" y="39"/>
                  </a:cubicBezTo>
                  <a:close/>
                </a:path>
              </a:pathLst>
            </a:custGeom>
            <a:solidFill>
              <a:srgbClr val="BBE0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74" name="Google Shape;474;p4"/>
            <p:cNvSpPr/>
            <p:nvPr/>
          </p:nvSpPr>
          <p:spPr>
            <a:xfrm>
              <a:off x="4586" y="1745"/>
              <a:ext cx="103" cy="186"/>
            </a:xfrm>
            <a:custGeom>
              <a:avLst/>
              <a:gdLst/>
              <a:ahLst/>
              <a:cxnLst/>
              <a:rect l="l" t="t" r="r" b="b"/>
              <a:pathLst>
                <a:path w="103" h="186" extrusionOk="0">
                  <a:moveTo>
                    <a:pt x="0" y="9"/>
                  </a:moveTo>
                  <a:lnTo>
                    <a:pt x="26" y="0"/>
                  </a:lnTo>
                  <a:lnTo>
                    <a:pt x="103" y="169"/>
                  </a:lnTo>
                  <a:lnTo>
                    <a:pt x="74" y="186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E2641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75" name="Google Shape;475;p4"/>
            <p:cNvSpPr/>
            <p:nvPr/>
          </p:nvSpPr>
          <p:spPr>
            <a:xfrm>
              <a:off x="3988" y="1563"/>
              <a:ext cx="176" cy="139"/>
            </a:xfrm>
            <a:custGeom>
              <a:avLst/>
              <a:gdLst/>
              <a:ahLst/>
              <a:cxnLst/>
              <a:rect l="l" t="t" r="r" b="b"/>
              <a:pathLst>
                <a:path w="176" h="139" extrusionOk="0">
                  <a:moveTo>
                    <a:pt x="0" y="109"/>
                  </a:moveTo>
                  <a:lnTo>
                    <a:pt x="159" y="0"/>
                  </a:lnTo>
                  <a:lnTo>
                    <a:pt x="176" y="29"/>
                  </a:lnTo>
                  <a:lnTo>
                    <a:pt x="20" y="13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E2641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76" name="Google Shape;476;p4"/>
            <p:cNvSpPr/>
            <p:nvPr/>
          </p:nvSpPr>
          <p:spPr>
            <a:xfrm>
              <a:off x="3996" y="1672"/>
              <a:ext cx="520" cy="519"/>
            </a:xfrm>
            <a:custGeom>
              <a:avLst/>
              <a:gdLst/>
              <a:ahLst/>
              <a:cxnLst/>
              <a:rect l="l" t="t" r="r" b="b"/>
              <a:pathLst>
                <a:path w="303" h="302" extrusionOk="0">
                  <a:moveTo>
                    <a:pt x="232" y="276"/>
                  </a:moveTo>
                  <a:cubicBezTo>
                    <a:pt x="225" y="294"/>
                    <a:pt x="205" y="302"/>
                    <a:pt x="187" y="295"/>
                  </a:cubicBezTo>
                  <a:cubicBezTo>
                    <a:pt x="27" y="231"/>
                    <a:pt x="27" y="231"/>
                    <a:pt x="27" y="231"/>
                  </a:cubicBezTo>
                  <a:cubicBezTo>
                    <a:pt x="9" y="224"/>
                    <a:pt x="0" y="203"/>
                    <a:pt x="7" y="185"/>
                  </a:cubicBezTo>
                  <a:cubicBezTo>
                    <a:pt x="71" y="27"/>
                    <a:pt x="71" y="27"/>
                    <a:pt x="71" y="27"/>
                  </a:cubicBezTo>
                  <a:cubicBezTo>
                    <a:pt x="78" y="9"/>
                    <a:pt x="99" y="0"/>
                    <a:pt x="117" y="8"/>
                  </a:cubicBezTo>
                  <a:cubicBezTo>
                    <a:pt x="276" y="72"/>
                    <a:pt x="276" y="72"/>
                    <a:pt x="276" y="72"/>
                  </a:cubicBezTo>
                  <a:cubicBezTo>
                    <a:pt x="294" y="79"/>
                    <a:pt x="303" y="100"/>
                    <a:pt x="296" y="118"/>
                  </a:cubicBezTo>
                  <a:lnTo>
                    <a:pt x="232" y="276"/>
                  </a:ln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77" name="Google Shape;477;p4"/>
            <p:cNvSpPr/>
            <p:nvPr/>
          </p:nvSpPr>
          <p:spPr>
            <a:xfrm>
              <a:off x="3837" y="2008"/>
              <a:ext cx="238" cy="208"/>
            </a:xfrm>
            <a:custGeom>
              <a:avLst/>
              <a:gdLst/>
              <a:ahLst/>
              <a:cxnLst/>
              <a:rect l="l" t="t" r="r" b="b"/>
              <a:pathLst>
                <a:path w="238" h="208" extrusionOk="0">
                  <a:moveTo>
                    <a:pt x="80" y="0"/>
                  </a:moveTo>
                  <a:lnTo>
                    <a:pt x="238" y="179"/>
                  </a:lnTo>
                  <a:lnTo>
                    <a:pt x="202" y="208"/>
                  </a:lnTo>
                  <a:lnTo>
                    <a:pt x="0" y="66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78" name="Google Shape;478;p4"/>
            <p:cNvSpPr/>
            <p:nvPr/>
          </p:nvSpPr>
          <p:spPr>
            <a:xfrm>
              <a:off x="4197" y="2230"/>
              <a:ext cx="247" cy="117"/>
            </a:xfrm>
            <a:custGeom>
              <a:avLst/>
              <a:gdLst/>
              <a:ahLst/>
              <a:cxnLst/>
              <a:rect l="l" t="t" r="r" b="b"/>
              <a:pathLst>
                <a:path w="247" h="117" extrusionOk="0">
                  <a:moveTo>
                    <a:pt x="3" y="0"/>
                  </a:moveTo>
                  <a:lnTo>
                    <a:pt x="247" y="19"/>
                  </a:lnTo>
                  <a:lnTo>
                    <a:pt x="238" y="117"/>
                  </a:lnTo>
                  <a:lnTo>
                    <a:pt x="0" y="46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79" name="Google Shape;479;p4"/>
            <p:cNvSpPr/>
            <p:nvPr/>
          </p:nvSpPr>
          <p:spPr>
            <a:xfrm>
              <a:off x="3571" y="2649"/>
              <a:ext cx="358" cy="79"/>
            </a:xfrm>
            <a:custGeom>
              <a:avLst/>
              <a:gdLst/>
              <a:ahLst/>
              <a:cxnLst/>
              <a:rect l="l" t="t" r="r" b="b"/>
              <a:pathLst>
                <a:path w="358" h="79" extrusionOk="0">
                  <a:moveTo>
                    <a:pt x="355" y="79"/>
                  </a:moveTo>
                  <a:lnTo>
                    <a:pt x="0" y="21"/>
                  </a:lnTo>
                  <a:lnTo>
                    <a:pt x="3" y="0"/>
                  </a:lnTo>
                  <a:lnTo>
                    <a:pt x="358" y="59"/>
                  </a:lnTo>
                  <a:lnTo>
                    <a:pt x="355" y="79"/>
                  </a:ln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80" name="Google Shape;480;p4"/>
            <p:cNvSpPr/>
            <p:nvPr/>
          </p:nvSpPr>
          <p:spPr>
            <a:xfrm>
              <a:off x="4130" y="2794"/>
              <a:ext cx="353" cy="51"/>
            </a:xfrm>
            <a:custGeom>
              <a:avLst/>
              <a:gdLst/>
              <a:ahLst/>
              <a:cxnLst/>
              <a:rect l="l" t="t" r="r" b="b"/>
              <a:pathLst>
                <a:path w="353" h="51" extrusionOk="0">
                  <a:moveTo>
                    <a:pt x="350" y="51"/>
                  </a:moveTo>
                  <a:lnTo>
                    <a:pt x="0" y="22"/>
                  </a:lnTo>
                  <a:lnTo>
                    <a:pt x="2" y="0"/>
                  </a:lnTo>
                  <a:lnTo>
                    <a:pt x="353" y="38"/>
                  </a:lnTo>
                  <a:lnTo>
                    <a:pt x="350" y="51"/>
                  </a:ln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81" name="Google Shape;481;p4"/>
            <p:cNvSpPr/>
            <p:nvPr/>
          </p:nvSpPr>
          <p:spPr>
            <a:xfrm>
              <a:off x="4248" y="2058"/>
              <a:ext cx="234" cy="255"/>
            </a:xfrm>
            <a:custGeom>
              <a:avLst/>
              <a:gdLst/>
              <a:ahLst/>
              <a:cxnLst/>
              <a:rect l="l" t="t" r="r" b="b"/>
              <a:pathLst>
                <a:path w="136" h="148" extrusionOk="0">
                  <a:moveTo>
                    <a:pt x="0" y="23"/>
                  </a:moveTo>
                  <a:cubicBezTo>
                    <a:pt x="2" y="86"/>
                    <a:pt x="51" y="130"/>
                    <a:pt x="111" y="143"/>
                  </a:cubicBezTo>
                  <a:cubicBezTo>
                    <a:pt x="134" y="148"/>
                    <a:pt x="136" y="113"/>
                    <a:pt x="114" y="108"/>
                  </a:cubicBezTo>
                  <a:cubicBezTo>
                    <a:pt x="84" y="101"/>
                    <a:pt x="59" y="85"/>
                    <a:pt x="46" y="58"/>
                  </a:cubicBezTo>
                  <a:cubicBezTo>
                    <a:pt x="42" y="51"/>
                    <a:pt x="40" y="43"/>
                    <a:pt x="38" y="35"/>
                  </a:cubicBezTo>
                  <a:cubicBezTo>
                    <a:pt x="37" y="32"/>
                    <a:pt x="37" y="19"/>
                    <a:pt x="37" y="27"/>
                  </a:cubicBezTo>
                  <a:cubicBezTo>
                    <a:pt x="36" y="4"/>
                    <a:pt x="0" y="0"/>
                    <a:pt x="0" y="23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82" name="Google Shape;482;p4"/>
            <p:cNvSpPr/>
            <p:nvPr/>
          </p:nvSpPr>
          <p:spPr>
            <a:xfrm>
              <a:off x="4022" y="1678"/>
              <a:ext cx="475" cy="476"/>
            </a:xfrm>
            <a:custGeom>
              <a:avLst/>
              <a:gdLst/>
              <a:ahLst/>
              <a:cxnLst/>
              <a:rect l="l" t="t" r="r" b="b"/>
              <a:pathLst>
                <a:path w="277" h="277" extrusionOk="0">
                  <a:moveTo>
                    <a:pt x="212" y="253"/>
                  </a:moveTo>
                  <a:cubicBezTo>
                    <a:pt x="206" y="269"/>
                    <a:pt x="187" y="277"/>
                    <a:pt x="170" y="270"/>
                  </a:cubicBezTo>
                  <a:cubicBezTo>
                    <a:pt x="24" y="212"/>
                    <a:pt x="24" y="212"/>
                    <a:pt x="24" y="212"/>
                  </a:cubicBezTo>
                  <a:cubicBezTo>
                    <a:pt x="8" y="205"/>
                    <a:pt x="0" y="186"/>
                    <a:pt x="7" y="170"/>
                  </a:cubicBezTo>
                  <a:cubicBezTo>
                    <a:pt x="65" y="25"/>
                    <a:pt x="65" y="25"/>
                    <a:pt x="65" y="25"/>
                  </a:cubicBezTo>
                  <a:cubicBezTo>
                    <a:pt x="71" y="9"/>
                    <a:pt x="90" y="0"/>
                    <a:pt x="107" y="7"/>
                  </a:cubicBezTo>
                  <a:cubicBezTo>
                    <a:pt x="253" y="66"/>
                    <a:pt x="253" y="66"/>
                    <a:pt x="253" y="66"/>
                  </a:cubicBezTo>
                  <a:cubicBezTo>
                    <a:pt x="269" y="73"/>
                    <a:pt x="277" y="91"/>
                    <a:pt x="271" y="108"/>
                  </a:cubicBezTo>
                  <a:lnTo>
                    <a:pt x="212" y="253"/>
                  </a:ln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83" name="Google Shape;483;p4"/>
            <p:cNvSpPr/>
            <p:nvPr/>
          </p:nvSpPr>
          <p:spPr>
            <a:xfrm>
              <a:off x="4094" y="1744"/>
              <a:ext cx="168" cy="270"/>
            </a:xfrm>
            <a:custGeom>
              <a:avLst/>
              <a:gdLst/>
              <a:ahLst/>
              <a:cxnLst/>
              <a:rect l="l" t="t" r="r" b="b"/>
              <a:pathLst>
                <a:path w="168" h="270" extrusionOk="0">
                  <a:moveTo>
                    <a:pt x="81" y="270"/>
                  </a:moveTo>
                  <a:lnTo>
                    <a:pt x="0" y="239"/>
                  </a:lnTo>
                  <a:lnTo>
                    <a:pt x="86" y="0"/>
                  </a:lnTo>
                  <a:lnTo>
                    <a:pt x="168" y="31"/>
                  </a:lnTo>
                  <a:lnTo>
                    <a:pt x="81" y="270"/>
                  </a:lnTo>
                  <a:close/>
                </a:path>
              </a:pathLst>
            </a:custGeom>
            <a:solidFill>
              <a:srgbClr val="B7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84" name="Google Shape;484;p4"/>
            <p:cNvSpPr/>
            <p:nvPr/>
          </p:nvSpPr>
          <p:spPr>
            <a:xfrm>
              <a:off x="4279" y="1833"/>
              <a:ext cx="151" cy="86"/>
            </a:xfrm>
            <a:custGeom>
              <a:avLst/>
              <a:gdLst/>
              <a:ahLst/>
              <a:cxnLst/>
              <a:rect l="l" t="t" r="r" b="b"/>
              <a:pathLst>
                <a:path w="151" h="86" extrusionOk="0">
                  <a:moveTo>
                    <a:pt x="138" y="86"/>
                  </a:moveTo>
                  <a:lnTo>
                    <a:pt x="0" y="36"/>
                  </a:lnTo>
                  <a:lnTo>
                    <a:pt x="14" y="0"/>
                  </a:lnTo>
                  <a:lnTo>
                    <a:pt x="151" y="52"/>
                  </a:lnTo>
                  <a:lnTo>
                    <a:pt x="138" y="86"/>
                  </a:lnTo>
                  <a:close/>
                </a:path>
              </a:pathLst>
            </a:custGeom>
            <a:solidFill>
              <a:srgbClr val="B7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85" name="Google Shape;485;p4"/>
            <p:cNvSpPr/>
            <p:nvPr/>
          </p:nvSpPr>
          <p:spPr>
            <a:xfrm>
              <a:off x="4254" y="1904"/>
              <a:ext cx="151" cy="85"/>
            </a:xfrm>
            <a:custGeom>
              <a:avLst/>
              <a:gdLst/>
              <a:ahLst/>
              <a:cxnLst/>
              <a:rect l="l" t="t" r="r" b="b"/>
              <a:pathLst>
                <a:path w="151" h="85" extrusionOk="0">
                  <a:moveTo>
                    <a:pt x="137" y="85"/>
                  </a:moveTo>
                  <a:lnTo>
                    <a:pt x="0" y="36"/>
                  </a:lnTo>
                  <a:lnTo>
                    <a:pt x="13" y="0"/>
                  </a:lnTo>
                  <a:lnTo>
                    <a:pt x="151" y="49"/>
                  </a:lnTo>
                  <a:lnTo>
                    <a:pt x="137" y="85"/>
                  </a:lnTo>
                  <a:close/>
                </a:path>
              </a:pathLst>
            </a:custGeom>
            <a:solidFill>
              <a:srgbClr val="B7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86" name="Google Shape;486;p4"/>
            <p:cNvSpPr/>
            <p:nvPr/>
          </p:nvSpPr>
          <p:spPr>
            <a:xfrm>
              <a:off x="4257" y="1989"/>
              <a:ext cx="74" cy="74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1" y="19"/>
                  </a:moveTo>
                  <a:cubicBezTo>
                    <a:pt x="0" y="31"/>
                    <a:pt x="8" y="41"/>
                    <a:pt x="20" y="42"/>
                  </a:cubicBezTo>
                  <a:cubicBezTo>
                    <a:pt x="31" y="43"/>
                    <a:pt x="41" y="34"/>
                    <a:pt x="42" y="23"/>
                  </a:cubicBezTo>
                  <a:cubicBezTo>
                    <a:pt x="43" y="12"/>
                    <a:pt x="35" y="2"/>
                    <a:pt x="23" y="1"/>
                  </a:cubicBezTo>
                  <a:cubicBezTo>
                    <a:pt x="12" y="0"/>
                    <a:pt x="2" y="8"/>
                    <a:pt x="1" y="19"/>
                  </a:cubicBezTo>
                  <a:close/>
                </a:path>
              </a:pathLst>
            </a:custGeom>
            <a:solidFill>
              <a:srgbClr val="B7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</p:grpSp>
      <p:grpSp>
        <p:nvGrpSpPr>
          <p:cNvPr id="487" name="Google Shape;487;p4"/>
          <p:cNvGrpSpPr/>
          <p:nvPr/>
        </p:nvGrpSpPr>
        <p:grpSpPr>
          <a:xfrm>
            <a:off x="9272421" y="2844186"/>
            <a:ext cx="2040345" cy="1311065"/>
            <a:chOff x="2657363" y="217485"/>
            <a:chExt cx="5198922" cy="3340672"/>
          </a:xfrm>
        </p:grpSpPr>
        <p:sp>
          <p:nvSpPr>
            <p:cNvPr id="488" name="Google Shape;488;p4"/>
            <p:cNvSpPr/>
            <p:nvPr/>
          </p:nvSpPr>
          <p:spPr>
            <a:xfrm>
              <a:off x="4447873" y="1746801"/>
              <a:ext cx="331405" cy="333707"/>
            </a:xfrm>
            <a:prstGeom prst="ellipse">
              <a:avLst/>
            </a:prstGeom>
            <a:solidFill>
              <a:srgbClr val="F4D03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89" name="Google Shape;489;p4"/>
            <p:cNvSpPr/>
            <p:nvPr/>
          </p:nvSpPr>
          <p:spPr>
            <a:xfrm>
              <a:off x="7195776" y="1921710"/>
              <a:ext cx="660509" cy="665112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cubicBezTo>
                    <a:pt x="21" y="22"/>
                    <a:pt x="16" y="22"/>
                    <a:pt x="0" y="38"/>
                  </a:cubicBezTo>
                  <a:cubicBezTo>
                    <a:pt x="16" y="22"/>
                    <a:pt x="16" y="16"/>
                    <a:pt x="0" y="0"/>
                  </a:cubicBezTo>
                  <a:cubicBezTo>
                    <a:pt x="16" y="16"/>
                    <a:pt x="21" y="16"/>
                    <a:pt x="38" y="0"/>
                  </a:cubicBezTo>
                  <a:cubicBezTo>
                    <a:pt x="21" y="16"/>
                    <a:pt x="21" y="22"/>
                    <a:pt x="38" y="38"/>
                  </a:cubicBezTo>
                  <a:close/>
                </a:path>
              </a:pathLst>
            </a:custGeom>
            <a:solidFill>
              <a:srgbClr val="F7CA1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90" name="Google Shape;490;p4"/>
            <p:cNvSpPr/>
            <p:nvPr/>
          </p:nvSpPr>
          <p:spPr>
            <a:xfrm>
              <a:off x="2657363" y="2080508"/>
              <a:ext cx="1079369" cy="1086273"/>
            </a:xfrm>
            <a:custGeom>
              <a:avLst/>
              <a:gdLst/>
              <a:ahLst/>
              <a:cxnLst/>
              <a:rect l="l" t="t" r="r" b="b"/>
              <a:pathLst>
                <a:path w="62" h="62" extrusionOk="0">
                  <a:moveTo>
                    <a:pt x="62" y="62"/>
                  </a:moveTo>
                  <a:cubicBezTo>
                    <a:pt x="35" y="35"/>
                    <a:pt x="26" y="35"/>
                    <a:pt x="0" y="62"/>
                  </a:cubicBezTo>
                  <a:cubicBezTo>
                    <a:pt x="26" y="35"/>
                    <a:pt x="26" y="26"/>
                    <a:pt x="0" y="0"/>
                  </a:cubicBezTo>
                  <a:cubicBezTo>
                    <a:pt x="26" y="26"/>
                    <a:pt x="35" y="26"/>
                    <a:pt x="62" y="0"/>
                  </a:cubicBezTo>
                  <a:cubicBezTo>
                    <a:pt x="35" y="26"/>
                    <a:pt x="35" y="35"/>
                    <a:pt x="62" y="62"/>
                  </a:cubicBezTo>
                  <a:close/>
                </a:path>
              </a:pathLst>
            </a:custGeom>
            <a:solidFill>
              <a:srgbClr val="F4D03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91" name="Google Shape;491;p4"/>
            <p:cNvSpPr/>
            <p:nvPr/>
          </p:nvSpPr>
          <p:spPr>
            <a:xfrm>
              <a:off x="5307474" y="3155407"/>
              <a:ext cx="400448" cy="402750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23" y="23"/>
                  </a:moveTo>
                  <a:cubicBezTo>
                    <a:pt x="14" y="13"/>
                    <a:pt x="10" y="13"/>
                    <a:pt x="0" y="23"/>
                  </a:cubicBezTo>
                  <a:cubicBezTo>
                    <a:pt x="10" y="13"/>
                    <a:pt x="10" y="10"/>
                    <a:pt x="0" y="0"/>
                  </a:cubicBezTo>
                  <a:cubicBezTo>
                    <a:pt x="10" y="10"/>
                    <a:pt x="14" y="10"/>
                    <a:pt x="23" y="0"/>
                  </a:cubicBezTo>
                  <a:cubicBezTo>
                    <a:pt x="14" y="10"/>
                    <a:pt x="14" y="13"/>
                    <a:pt x="23" y="23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92" name="Google Shape;492;p4"/>
            <p:cNvSpPr/>
            <p:nvPr/>
          </p:nvSpPr>
          <p:spPr>
            <a:xfrm>
              <a:off x="6169339" y="1275009"/>
              <a:ext cx="400448" cy="402750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23" y="23"/>
                  </a:moveTo>
                  <a:cubicBezTo>
                    <a:pt x="13" y="13"/>
                    <a:pt x="9" y="13"/>
                    <a:pt x="0" y="23"/>
                  </a:cubicBezTo>
                  <a:cubicBezTo>
                    <a:pt x="9" y="13"/>
                    <a:pt x="9" y="10"/>
                    <a:pt x="0" y="0"/>
                  </a:cubicBezTo>
                  <a:cubicBezTo>
                    <a:pt x="9" y="10"/>
                    <a:pt x="13" y="10"/>
                    <a:pt x="23" y="0"/>
                  </a:cubicBezTo>
                  <a:cubicBezTo>
                    <a:pt x="13" y="10"/>
                    <a:pt x="13" y="13"/>
                    <a:pt x="23" y="23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93" name="Google Shape;493;p4"/>
            <p:cNvSpPr/>
            <p:nvPr/>
          </p:nvSpPr>
          <p:spPr>
            <a:xfrm>
              <a:off x="5952114" y="2472522"/>
              <a:ext cx="193320" cy="193320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94" name="Google Shape;494;p4"/>
            <p:cNvSpPr/>
            <p:nvPr/>
          </p:nvSpPr>
          <p:spPr>
            <a:xfrm>
              <a:off x="3736732" y="1362463"/>
              <a:ext cx="103564" cy="103564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95" name="Google Shape;495;p4"/>
            <p:cNvSpPr/>
            <p:nvPr/>
          </p:nvSpPr>
          <p:spPr>
            <a:xfrm>
              <a:off x="4657302" y="869958"/>
              <a:ext cx="191018" cy="211731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96" name="Google Shape;496;p4"/>
            <p:cNvSpPr/>
            <p:nvPr/>
          </p:nvSpPr>
          <p:spPr>
            <a:xfrm>
              <a:off x="6784451" y="217485"/>
              <a:ext cx="649002" cy="655906"/>
            </a:xfrm>
            <a:custGeom>
              <a:avLst/>
              <a:gdLst/>
              <a:ahLst/>
              <a:cxnLst/>
              <a:rect l="l" t="t" r="r" b="b"/>
              <a:pathLst>
                <a:path w="41" h="41" extrusionOk="0">
                  <a:moveTo>
                    <a:pt x="41" y="41"/>
                  </a:moveTo>
                  <a:cubicBezTo>
                    <a:pt x="23" y="23"/>
                    <a:pt x="18" y="23"/>
                    <a:pt x="0" y="41"/>
                  </a:cubicBezTo>
                  <a:cubicBezTo>
                    <a:pt x="18" y="23"/>
                    <a:pt x="18" y="17"/>
                    <a:pt x="0" y="0"/>
                  </a:cubicBezTo>
                  <a:cubicBezTo>
                    <a:pt x="18" y="17"/>
                    <a:pt x="23" y="17"/>
                    <a:pt x="41" y="0"/>
                  </a:cubicBezTo>
                  <a:cubicBezTo>
                    <a:pt x="23" y="17"/>
                    <a:pt x="23" y="23"/>
                    <a:pt x="41" y="41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</p:grpSp>
      <p:grpSp>
        <p:nvGrpSpPr>
          <p:cNvPr id="497" name="Google Shape;497;p4"/>
          <p:cNvGrpSpPr/>
          <p:nvPr/>
        </p:nvGrpSpPr>
        <p:grpSpPr>
          <a:xfrm>
            <a:off x="0" y="-189972"/>
            <a:ext cx="2040345" cy="1311065"/>
            <a:chOff x="2657363" y="217485"/>
            <a:chExt cx="5198922" cy="3340672"/>
          </a:xfrm>
        </p:grpSpPr>
        <p:sp>
          <p:nvSpPr>
            <p:cNvPr id="498" name="Google Shape;498;p4"/>
            <p:cNvSpPr/>
            <p:nvPr/>
          </p:nvSpPr>
          <p:spPr>
            <a:xfrm>
              <a:off x="4447873" y="1746801"/>
              <a:ext cx="331405" cy="333707"/>
            </a:xfrm>
            <a:prstGeom prst="ellipse">
              <a:avLst/>
            </a:prstGeom>
            <a:solidFill>
              <a:srgbClr val="F4D03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99" name="Google Shape;499;p4"/>
            <p:cNvSpPr/>
            <p:nvPr/>
          </p:nvSpPr>
          <p:spPr>
            <a:xfrm>
              <a:off x="7195776" y="1921710"/>
              <a:ext cx="660509" cy="665112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cubicBezTo>
                    <a:pt x="21" y="22"/>
                    <a:pt x="16" y="22"/>
                    <a:pt x="0" y="38"/>
                  </a:cubicBezTo>
                  <a:cubicBezTo>
                    <a:pt x="16" y="22"/>
                    <a:pt x="16" y="16"/>
                    <a:pt x="0" y="0"/>
                  </a:cubicBezTo>
                  <a:cubicBezTo>
                    <a:pt x="16" y="16"/>
                    <a:pt x="21" y="16"/>
                    <a:pt x="38" y="0"/>
                  </a:cubicBezTo>
                  <a:cubicBezTo>
                    <a:pt x="21" y="16"/>
                    <a:pt x="21" y="22"/>
                    <a:pt x="38" y="38"/>
                  </a:cubicBezTo>
                  <a:close/>
                </a:path>
              </a:pathLst>
            </a:custGeom>
            <a:solidFill>
              <a:srgbClr val="F7CA1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00" name="Google Shape;500;p4"/>
            <p:cNvSpPr/>
            <p:nvPr/>
          </p:nvSpPr>
          <p:spPr>
            <a:xfrm>
              <a:off x="2657363" y="2080508"/>
              <a:ext cx="1079369" cy="1086273"/>
            </a:xfrm>
            <a:custGeom>
              <a:avLst/>
              <a:gdLst/>
              <a:ahLst/>
              <a:cxnLst/>
              <a:rect l="l" t="t" r="r" b="b"/>
              <a:pathLst>
                <a:path w="62" h="62" extrusionOk="0">
                  <a:moveTo>
                    <a:pt x="62" y="62"/>
                  </a:moveTo>
                  <a:cubicBezTo>
                    <a:pt x="35" y="35"/>
                    <a:pt x="26" y="35"/>
                    <a:pt x="0" y="62"/>
                  </a:cubicBezTo>
                  <a:cubicBezTo>
                    <a:pt x="26" y="35"/>
                    <a:pt x="26" y="26"/>
                    <a:pt x="0" y="0"/>
                  </a:cubicBezTo>
                  <a:cubicBezTo>
                    <a:pt x="26" y="26"/>
                    <a:pt x="35" y="26"/>
                    <a:pt x="62" y="0"/>
                  </a:cubicBezTo>
                  <a:cubicBezTo>
                    <a:pt x="35" y="26"/>
                    <a:pt x="35" y="35"/>
                    <a:pt x="62" y="62"/>
                  </a:cubicBezTo>
                  <a:close/>
                </a:path>
              </a:pathLst>
            </a:custGeom>
            <a:solidFill>
              <a:srgbClr val="F4D03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01" name="Google Shape;501;p4"/>
            <p:cNvSpPr/>
            <p:nvPr/>
          </p:nvSpPr>
          <p:spPr>
            <a:xfrm>
              <a:off x="5307474" y="3155407"/>
              <a:ext cx="400448" cy="402750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23" y="23"/>
                  </a:moveTo>
                  <a:cubicBezTo>
                    <a:pt x="14" y="13"/>
                    <a:pt x="10" y="13"/>
                    <a:pt x="0" y="23"/>
                  </a:cubicBezTo>
                  <a:cubicBezTo>
                    <a:pt x="10" y="13"/>
                    <a:pt x="10" y="10"/>
                    <a:pt x="0" y="0"/>
                  </a:cubicBezTo>
                  <a:cubicBezTo>
                    <a:pt x="10" y="10"/>
                    <a:pt x="14" y="10"/>
                    <a:pt x="23" y="0"/>
                  </a:cubicBezTo>
                  <a:cubicBezTo>
                    <a:pt x="14" y="10"/>
                    <a:pt x="14" y="13"/>
                    <a:pt x="23" y="23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02" name="Google Shape;502;p4"/>
            <p:cNvSpPr/>
            <p:nvPr/>
          </p:nvSpPr>
          <p:spPr>
            <a:xfrm>
              <a:off x="6169339" y="1275009"/>
              <a:ext cx="400448" cy="402750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23" y="23"/>
                  </a:moveTo>
                  <a:cubicBezTo>
                    <a:pt x="13" y="13"/>
                    <a:pt x="9" y="13"/>
                    <a:pt x="0" y="23"/>
                  </a:cubicBezTo>
                  <a:cubicBezTo>
                    <a:pt x="9" y="13"/>
                    <a:pt x="9" y="10"/>
                    <a:pt x="0" y="0"/>
                  </a:cubicBezTo>
                  <a:cubicBezTo>
                    <a:pt x="9" y="10"/>
                    <a:pt x="13" y="10"/>
                    <a:pt x="23" y="0"/>
                  </a:cubicBezTo>
                  <a:cubicBezTo>
                    <a:pt x="13" y="10"/>
                    <a:pt x="13" y="13"/>
                    <a:pt x="23" y="23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03" name="Google Shape;503;p4"/>
            <p:cNvSpPr/>
            <p:nvPr/>
          </p:nvSpPr>
          <p:spPr>
            <a:xfrm>
              <a:off x="5952114" y="2472522"/>
              <a:ext cx="193320" cy="193320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04" name="Google Shape;504;p4"/>
            <p:cNvSpPr/>
            <p:nvPr/>
          </p:nvSpPr>
          <p:spPr>
            <a:xfrm>
              <a:off x="3736732" y="1362463"/>
              <a:ext cx="103564" cy="103564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05" name="Google Shape;505;p4"/>
            <p:cNvSpPr/>
            <p:nvPr/>
          </p:nvSpPr>
          <p:spPr>
            <a:xfrm>
              <a:off x="4657302" y="869958"/>
              <a:ext cx="191018" cy="211731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06" name="Google Shape;506;p4"/>
            <p:cNvSpPr/>
            <p:nvPr/>
          </p:nvSpPr>
          <p:spPr>
            <a:xfrm>
              <a:off x="6784451" y="217485"/>
              <a:ext cx="649002" cy="655906"/>
            </a:xfrm>
            <a:custGeom>
              <a:avLst/>
              <a:gdLst/>
              <a:ahLst/>
              <a:cxnLst/>
              <a:rect l="l" t="t" r="r" b="b"/>
              <a:pathLst>
                <a:path w="41" h="41" extrusionOk="0">
                  <a:moveTo>
                    <a:pt x="41" y="41"/>
                  </a:moveTo>
                  <a:cubicBezTo>
                    <a:pt x="23" y="23"/>
                    <a:pt x="18" y="23"/>
                    <a:pt x="0" y="41"/>
                  </a:cubicBezTo>
                  <a:cubicBezTo>
                    <a:pt x="18" y="23"/>
                    <a:pt x="18" y="17"/>
                    <a:pt x="0" y="0"/>
                  </a:cubicBezTo>
                  <a:cubicBezTo>
                    <a:pt x="18" y="17"/>
                    <a:pt x="23" y="17"/>
                    <a:pt x="41" y="0"/>
                  </a:cubicBezTo>
                  <a:cubicBezTo>
                    <a:pt x="23" y="17"/>
                    <a:pt x="23" y="23"/>
                    <a:pt x="41" y="41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</p:grpSp>
      <p:grpSp>
        <p:nvGrpSpPr>
          <p:cNvPr id="507" name="Google Shape;507;p4"/>
          <p:cNvGrpSpPr/>
          <p:nvPr/>
        </p:nvGrpSpPr>
        <p:grpSpPr>
          <a:xfrm>
            <a:off x="10292594" y="-465283"/>
            <a:ext cx="2040345" cy="1311065"/>
            <a:chOff x="2657363" y="217485"/>
            <a:chExt cx="5198922" cy="3340672"/>
          </a:xfrm>
        </p:grpSpPr>
        <p:sp>
          <p:nvSpPr>
            <p:cNvPr id="508" name="Google Shape;508;p4"/>
            <p:cNvSpPr/>
            <p:nvPr/>
          </p:nvSpPr>
          <p:spPr>
            <a:xfrm>
              <a:off x="4447873" y="1746801"/>
              <a:ext cx="331405" cy="333707"/>
            </a:xfrm>
            <a:prstGeom prst="ellipse">
              <a:avLst/>
            </a:prstGeom>
            <a:solidFill>
              <a:srgbClr val="F4D03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09" name="Google Shape;509;p4"/>
            <p:cNvSpPr/>
            <p:nvPr/>
          </p:nvSpPr>
          <p:spPr>
            <a:xfrm>
              <a:off x="7195776" y="1921710"/>
              <a:ext cx="660509" cy="665112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cubicBezTo>
                    <a:pt x="21" y="22"/>
                    <a:pt x="16" y="22"/>
                    <a:pt x="0" y="38"/>
                  </a:cubicBezTo>
                  <a:cubicBezTo>
                    <a:pt x="16" y="22"/>
                    <a:pt x="16" y="16"/>
                    <a:pt x="0" y="0"/>
                  </a:cubicBezTo>
                  <a:cubicBezTo>
                    <a:pt x="16" y="16"/>
                    <a:pt x="21" y="16"/>
                    <a:pt x="38" y="0"/>
                  </a:cubicBezTo>
                  <a:cubicBezTo>
                    <a:pt x="21" y="16"/>
                    <a:pt x="21" y="22"/>
                    <a:pt x="38" y="38"/>
                  </a:cubicBezTo>
                  <a:close/>
                </a:path>
              </a:pathLst>
            </a:custGeom>
            <a:solidFill>
              <a:srgbClr val="F7CA1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10" name="Google Shape;510;p4"/>
            <p:cNvSpPr/>
            <p:nvPr/>
          </p:nvSpPr>
          <p:spPr>
            <a:xfrm>
              <a:off x="2657363" y="2080508"/>
              <a:ext cx="1079369" cy="1086273"/>
            </a:xfrm>
            <a:custGeom>
              <a:avLst/>
              <a:gdLst/>
              <a:ahLst/>
              <a:cxnLst/>
              <a:rect l="l" t="t" r="r" b="b"/>
              <a:pathLst>
                <a:path w="62" h="62" extrusionOk="0">
                  <a:moveTo>
                    <a:pt x="62" y="62"/>
                  </a:moveTo>
                  <a:cubicBezTo>
                    <a:pt x="35" y="35"/>
                    <a:pt x="26" y="35"/>
                    <a:pt x="0" y="62"/>
                  </a:cubicBezTo>
                  <a:cubicBezTo>
                    <a:pt x="26" y="35"/>
                    <a:pt x="26" y="26"/>
                    <a:pt x="0" y="0"/>
                  </a:cubicBezTo>
                  <a:cubicBezTo>
                    <a:pt x="26" y="26"/>
                    <a:pt x="35" y="26"/>
                    <a:pt x="62" y="0"/>
                  </a:cubicBezTo>
                  <a:cubicBezTo>
                    <a:pt x="35" y="26"/>
                    <a:pt x="35" y="35"/>
                    <a:pt x="62" y="62"/>
                  </a:cubicBezTo>
                  <a:close/>
                </a:path>
              </a:pathLst>
            </a:custGeom>
            <a:solidFill>
              <a:srgbClr val="F4D03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11" name="Google Shape;511;p4"/>
            <p:cNvSpPr/>
            <p:nvPr/>
          </p:nvSpPr>
          <p:spPr>
            <a:xfrm>
              <a:off x="5307474" y="3155407"/>
              <a:ext cx="400448" cy="402750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23" y="23"/>
                  </a:moveTo>
                  <a:cubicBezTo>
                    <a:pt x="14" y="13"/>
                    <a:pt x="10" y="13"/>
                    <a:pt x="0" y="23"/>
                  </a:cubicBezTo>
                  <a:cubicBezTo>
                    <a:pt x="10" y="13"/>
                    <a:pt x="10" y="10"/>
                    <a:pt x="0" y="0"/>
                  </a:cubicBezTo>
                  <a:cubicBezTo>
                    <a:pt x="10" y="10"/>
                    <a:pt x="14" y="10"/>
                    <a:pt x="23" y="0"/>
                  </a:cubicBezTo>
                  <a:cubicBezTo>
                    <a:pt x="14" y="10"/>
                    <a:pt x="14" y="13"/>
                    <a:pt x="23" y="23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12" name="Google Shape;512;p4"/>
            <p:cNvSpPr/>
            <p:nvPr/>
          </p:nvSpPr>
          <p:spPr>
            <a:xfrm>
              <a:off x="6169339" y="1275009"/>
              <a:ext cx="400448" cy="402750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23" y="23"/>
                  </a:moveTo>
                  <a:cubicBezTo>
                    <a:pt x="13" y="13"/>
                    <a:pt x="9" y="13"/>
                    <a:pt x="0" y="23"/>
                  </a:cubicBezTo>
                  <a:cubicBezTo>
                    <a:pt x="9" y="13"/>
                    <a:pt x="9" y="10"/>
                    <a:pt x="0" y="0"/>
                  </a:cubicBezTo>
                  <a:cubicBezTo>
                    <a:pt x="9" y="10"/>
                    <a:pt x="13" y="10"/>
                    <a:pt x="23" y="0"/>
                  </a:cubicBezTo>
                  <a:cubicBezTo>
                    <a:pt x="13" y="10"/>
                    <a:pt x="13" y="13"/>
                    <a:pt x="23" y="23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13" name="Google Shape;513;p4"/>
            <p:cNvSpPr/>
            <p:nvPr/>
          </p:nvSpPr>
          <p:spPr>
            <a:xfrm>
              <a:off x="5952114" y="2472522"/>
              <a:ext cx="193320" cy="193320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14" name="Google Shape;514;p4"/>
            <p:cNvSpPr/>
            <p:nvPr/>
          </p:nvSpPr>
          <p:spPr>
            <a:xfrm>
              <a:off x="3736732" y="1362463"/>
              <a:ext cx="103564" cy="103564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15" name="Google Shape;515;p4"/>
            <p:cNvSpPr/>
            <p:nvPr/>
          </p:nvSpPr>
          <p:spPr>
            <a:xfrm>
              <a:off x="4657302" y="869958"/>
              <a:ext cx="191018" cy="211731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16" name="Google Shape;516;p4"/>
            <p:cNvSpPr/>
            <p:nvPr/>
          </p:nvSpPr>
          <p:spPr>
            <a:xfrm>
              <a:off x="6784451" y="217485"/>
              <a:ext cx="649002" cy="655906"/>
            </a:xfrm>
            <a:custGeom>
              <a:avLst/>
              <a:gdLst/>
              <a:ahLst/>
              <a:cxnLst/>
              <a:rect l="l" t="t" r="r" b="b"/>
              <a:pathLst>
                <a:path w="41" h="41" extrusionOk="0">
                  <a:moveTo>
                    <a:pt x="41" y="41"/>
                  </a:moveTo>
                  <a:cubicBezTo>
                    <a:pt x="23" y="23"/>
                    <a:pt x="18" y="23"/>
                    <a:pt x="0" y="41"/>
                  </a:cubicBezTo>
                  <a:cubicBezTo>
                    <a:pt x="18" y="23"/>
                    <a:pt x="18" y="17"/>
                    <a:pt x="0" y="0"/>
                  </a:cubicBezTo>
                  <a:cubicBezTo>
                    <a:pt x="18" y="17"/>
                    <a:pt x="23" y="17"/>
                    <a:pt x="41" y="0"/>
                  </a:cubicBezTo>
                  <a:cubicBezTo>
                    <a:pt x="23" y="17"/>
                    <a:pt x="23" y="23"/>
                    <a:pt x="41" y="41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</p:grpSp>
      <p:sp>
        <p:nvSpPr>
          <p:cNvPr id="2" name="مستطيل مستدير الزوايا 1"/>
          <p:cNvSpPr/>
          <p:nvPr/>
        </p:nvSpPr>
        <p:spPr>
          <a:xfrm>
            <a:off x="3292194" y="1371092"/>
            <a:ext cx="5164706" cy="3781596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1800" b="1" dirty="0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ما هو لون الشمس ؟</a:t>
            </a:r>
          </a:p>
          <a:p>
            <a:pPr algn="ctr" rtl="1"/>
            <a:br>
              <a:rPr lang="ar-SA" sz="1800" b="1" dirty="0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</a:br>
            <a:endParaRPr lang="ar-SA" sz="1800" b="1" dirty="0">
              <a:solidFill>
                <a:schemeClr val="bg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algn="ctr" rtl="1"/>
            <a:r>
              <a:rPr lang="ar-SA" sz="1800" b="1" dirty="0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•كم عدد الكواكب في نظامنا الشمسي؟</a:t>
            </a:r>
          </a:p>
          <a:p>
            <a:pPr algn="ctr" rtl="1"/>
            <a:br>
              <a:rPr lang="ar-SA" sz="1800" b="1" dirty="0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</a:br>
            <a:endParaRPr lang="ar-SA" sz="1800" b="1" dirty="0">
              <a:solidFill>
                <a:schemeClr val="bg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algn="ctr" rtl="1"/>
            <a:r>
              <a:rPr lang="ar-SA" sz="1800" b="1" dirty="0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•ما هي الكويكبات ومن أين أتت؟</a:t>
            </a:r>
          </a:p>
          <a:p>
            <a:pPr algn="ctr" rtl="1"/>
            <a:br>
              <a:rPr lang="ar-SA" sz="1800" b="1" dirty="0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</a:br>
            <a:endParaRPr lang="ar-SA" sz="1800" b="1" dirty="0">
              <a:solidFill>
                <a:schemeClr val="bg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algn="ctr" rtl="1"/>
            <a:r>
              <a:rPr lang="ar-SA" sz="1800" b="1" dirty="0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•كم عدد النجوم في مجرتنا درب التبانة؟</a:t>
            </a:r>
          </a:p>
          <a:p>
            <a:pPr algn="ctr" rtl="1"/>
            <a:br>
              <a:rPr lang="ar-SA" sz="1800" b="1" dirty="0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</a:br>
            <a:endParaRPr lang="ar-SA" sz="1800" b="1" dirty="0">
              <a:solidFill>
                <a:schemeClr val="bg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algn="ctr" rtl="1"/>
            <a:r>
              <a:rPr lang="ar-SA" sz="1800" b="1" dirty="0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•ما هو الثقب الأسود؟</a:t>
            </a:r>
          </a:p>
        </p:txBody>
      </p:sp>
      <p:sp>
        <p:nvSpPr>
          <p:cNvPr id="4" name="مربع نص 3"/>
          <p:cNvSpPr txBox="1"/>
          <p:nvPr/>
        </p:nvSpPr>
        <p:spPr>
          <a:xfrm>
            <a:off x="8184504" y="1331238"/>
            <a:ext cx="343906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</a:rPr>
              <a:t>مسابقات</a:t>
            </a:r>
          </a:p>
        </p:txBody>
      </p:sp>
      <p:pic>
        <p:nvPicPr>
          <p:cNvPr id="189" name="صورة 188"/>
          <p:cNvPicPr>
            <a:picLocks noChangeAspect="1"/>
          </p:cNvPicPr>
          <p:nvPr/>
        </p:nvPicPr>
        <p:blipFill rotWithShape="1">
          <a:blip r:embed="rId3"/>
          <a:srcRect t="34224" r="18322" b="13841"/>
          <a:stretch/>
        </p:blipFill>
        <p:spPr>
          <a:xfrm>
            <a:off x="11146823" y="5900642"/>
            <a:ext cx="924338" cy="83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9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"/>
          <p:cNvSpPr txBox="1">
            <a:spLocks noGrp="1"/>
          </p:cNvSpPr>
          <p:nvPr>
            <p:ph type="subTitle" idx="1"/>
          </p:nvPr>
        </p:nvSpPr>
        <p:spPr>
          <a:xfrm>
            <a:off x="1524000" y="1939285"/>
            <a:ext cx="9144000" cy="710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D08C"/>
              </a:buClr>
              <a:buSzPts val="3200"/>
              <a:buNone/>
            </a:pPr>
            <a:r>
              <a:rPr lang="ar-EG" sz="3200">
                <a:solidFill>
                  <a:srgbClr val="A8D08C"/>
                </a:solidFill>
              </a:rPr>
              <a:t>الكــواكــب والفضــاء</a:t>
            </a:r>
            <a:endParaRPr sz="3200">
              <a:solidFill>
                <a:srgbClr val="A8D08C"/>
              </a:solidFill>
            </a:endParaRPr>
          </a:p>
        </p:txBody>
      </p:sp>
      <p:grpSp>
        <p:nvGrpSpPr>
          <p:cNvPr id="294" name="Google Shape;294;p4"/>
          <p:cNvGrpSpPr/>
          <p:nvPr/>
        </p:nvGrpSpPr>
        <p:grpSpPr>
          <a:xfrm>
            <a:off x="86164" y="4315991"/>
            <a:ext cx="4677654" cy="2562680"/>
            <a:chOff x="1311" y="1421"/>
            <a:chExt cx="5056" cy="1476"/>
          </a:xfrm>
        </p:grpSpPr>
        <p:sp>
          <p:nvSpPr>
            <p:cNvPr id="295" name="Google Shape;295;p4"/>
            <p:cNvSpPr/>
            <p:nvPr/>
          </p:nvSpPr>
          <p:spPr>
            <a:xfrm>
              <a:off x="2858" y="1904"/>
              <a:ext cx="673" cy="416"/>
            </a:xfrm>
            <a:custGeom>
              <a:avLst/>
              <a:gdLst/>
              <a:ahLst/>
              <a:cxnLst/>
              <a:rect l="l" t="t" r="r" b="b"/>
              <a:pathLst>
                <a:path w="393" h="242" extrusionOk="0">
                  <a:moveTo>
                    <a:pt x="114" y="240"/>
                  </a:moveTo>
                  <a:cubicBezTo>
                    <a:pt x="79" y="227"/>
                    <a:pt x="51" y="213"/>
                    <a:pt x="32" y="197"/>
                  </a:cubicBezTo>
                  <a:cubicBezTo>
                    <a:pt x="13" y="182"/>
                    <a:pt x="2" y="166"/>
                    <a:pt x="2" y="149"/>
                  </a:cubicBezTo>
                  <a:cubicBezTo>
                    <a:pt x="2" y="132"/>
                    <a:pt x="12" y="116"/>
                    <a:pt x="31" y="100"/>
                  </a:cubicBezTo>
                  <a:cubicBezTo>
                    <a:pt x="88" y="55"/>
                    <a:pt x="222" y="18"/>
                    <a:pt x="393" y="2"/>
                  </a:cubicBezTo>
                  <a:cubicBezTo>
                    <a:pt x="392" y="0"/>
                    <a:pt x="392" y="0"/>
                    <a:pt x="392" y="0"/>
                  </a:cubicBezTo>
                  <a:cubicBezTo>
                    <a:pt x="279" y="11"/>
                    <a:pt x="181" y="30"/>
                    <a:pt x="111" y="56"/>
                  </a:cubicBezTo>
                  <a:cubicBezTo>
                    <a:pt x="77" y="69"/>
                    <a:pt x="49" y="83"/>
                    <a:pt x="30" y="99"/>
                  </a:cubicBezTo>
                  <a:cubicBezTo>
                    <a:pt x="11" y="114"/>
                    <a:pt x="1" y="131"/>
                    <a:pt x="0" y="149"/>
                  </a:cubicBezTo>
                  <a:cubicBezTo>
                    <a:pt x="1" y="166"/>
                    <a:pt x="11" y="183"/>
                    <a:pt x="30" y="199"/>
                  </a:cubicBezTo>
                  <a:cubicBezTo>
                    <a:pt x="50" y="214"/>
                    <a:pt x="78" y="229"/>
                    <a:pt x="113" y="242"/>
                  </a:cubicBezTo>
                  <a:lnTo>
                    <a:pt x="114" y="24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96" name="Google Shape;296;p4"/>
            <p:cNvSpPr/>
            <p:nvPr/>
          </p:nvSpPr>
          <p:spPr>
            <a:xfrm>
              <a:off x="4231" y="2005"/>
              <a:ext cx="301" cy="157"/>
            </a:xfrm>
            <a:custGeom>
              <a:avLst/>
              <a:gdLst/>
              <a:ahLst/>
              <a:cxnLst/>
              <a:rect l="l" t="t" r="r" b="b"/>
              <a:pathLst>
                <a:path w="176" h="91" extrusionOk="0">
                  <a:moveTo>
                    <a:pt x="0" y="2"/>
                  </a:moveTo>
                  <a:cubicBezTo>
                    <a:pt x="52" y="12"/>
                    <a:pt x="96" y="25"/>
                    <a:pt x="127" y="40"/>
                  </a:cubicBezTo>
                  <a:cubicBezTo>
                    <a:pt x="142" y="48"/>
                    <a:pt x="154" y="56"/>
                    <a:pt x="162" y="65"/>
                  </a:cubicBezTo>
                  <a:cubicBezTo>
                    <a:pt x="170" y="73"/>
                    <a:pt x="174" y="82"/>
                    <a:pt x="174" y="91"/>
                  </a:cubicBezTo>
                  <a:cubicBezTo>
                    <a:pt x="176" y="91"/>
                    <a:pt x="176" y="91"/>
                    <a:pt x="176" y="91"/>
                  </a:cubicBezTo>
                  <a:cubicBezTo>
                    <a:pt x="176" y="81"/>
                    <a:pt x="171" y="72"/>
                    <a:pt x="163" y="63"/>
                  </a:cubicBezTo>
                  <a:cubicBezTo>
                    <a:pt x="138" y="37"/>
                    <a:pt x="79" y="15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97" name="Google Shape;297;p4"/>
            <p:cNvSpPr/>
            <p:nvPr/>
          </p:nvSpPr>
          <p:spPr>
            <a:xfrm>
              <a:off x="2139" y="1662"/>
              <a:ext cx="3391" cy="496"/>
            </a:xfrm>
            <a:custGeom>
              <a:avLst/>
              <a:gdLst/>
              <a:ahLst/>
              <a:cxnLst/>
              <a:rect l="l" t="t" r="r" b="b"/>
              <a:pathLst>
                <a:path w="1981" h="289" extrusionOk="0">
                  <a:moveTo>
                    <a:pt x="2" y="289"/>
                  </a:moveTo>
                  <a:cubicBezTo>
                    <a:pt x="2" y="250"/>
                    <a:pt x="29" y="212"/>
                    <a:pt x="80" y="178"/>
                  </a:cubicBezTo>
                  <a:cubicBezTo>
                    <a:pt x="230" y="75"/>
                    <a:pt x="582" y="2"/>
                    <a:pt x="993" y="2"/>
                  </a:cubicBezTo>
                  <a:cubicBezTo>
                    <a:pt x="1250" y="2"/>
                    <a:pt x="1484" y="31"/>
                    <a:pt x="1660" y="77"/>
                  </a:cubicBezTo>
                  <a:cubicBezTo>
                    <a:pt x="1748" y="100"/>
                    <a:pt x="1821" y="128"/>
                    <a:pt x="1876" y="159"/>
                  </a:cubicBezTo>
                  <a:cubicBezTo>
                    <a:pt x="1931" y="190"/>
                    <a:pt x="1966" y="224"/>
                    <a:pt x="1979" y="260"/>
                  </a:cubicBezTo>
                  <a:cubicBezTo>
                    <a:pt x="1981" y="260"/>
                    <a:pt x="1981" y="260"/>
                    <a:pt x="1981" y="260"/>
                  </a:cubicBezTo>
                  <a:cubicBezTo>
                    <a:pt x="1968" y="223"/>
                    <a:pt x="1932" y="188"/>
                    <a:pt x="1877" y="157"/>
                  </a:cubicBezTo>
                  <a:cubicBezTo>
                    <a:pt x="1712" y="64"/>
                    <a:pt x="1378" y="0"/>
                    <a:pt x="993" y="0"/>
                  </a:cubicBezTo>
                  <a:cubicBezTo>
                    <a:pt x="719" y="0"/>
                    <a:pt x="471" y="33"/>
                    <a:pt x="291" y="85"/>
                  </a:cubicBezTo>
                  <a:cubicBezTo>
                    <a:pt x="201" y="111"/>
                    <a:pt x="129" y="142"/>
                    <a:pt x="78" y="176"/>
                  </a:cubicBezTo>
                  <a:cubicBezTo>
                    <a:pt x="28" y="211"/>
                    <a:pt x="0" y="249"/>
                    <a:pt x="0" y="289"/>
                  </a:cubicBezTo>
                  <a:lnTo>
                    <a:pt x="2" y="289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4058" y="1799"/>
              <a:ext cx="1032" cy="591"/>
            </a:xfrm>
            <a:custGeom>
              <a:avLst/>
              <a:gdLst/>
              <a:ahLst/>
              <a:cxnLst/>
              <a:rect l="l" t="t" r="r" b="b"/>
              <a:pathLst>
                <a:path w="603" h="344" extrusionOk="0">
                  <a:moveTo>
                    <a:pt x="0" y="2"/>
                  </a:moveTo>
                  <a:cubicBezTo>
                    <a:pt x="171" y="10"/>
                    <a:pt x="322" y="36"/>
                    <a:pt x="429" y="73"/>
                  </a:cubicBezTo>
                  <a:cubicBezTo>
                    <a:pt x="483" y="92"/>
                    <a:pt x="526" y="113"/>
                    <a:pt x="556" y="136"/>
                  </a:cubicBezTo>
                  <a:cubicBezTo>
                    <a:pt x="585" y="159"/>
                    <a:pt x="601" y="184"/>
                    <a:pt x="601" y="209"/>
                  </a:cubicBezTo>
                  <a:cubicBezTo>
                    <a:pt x="601" y="234"/>
                    <a:pt x="586" y="258"/>
                    <a:pt x="558" y="281"/>
                  </a:cubicBezTo>
                  <a:cubicBezTo>
                    <a:pt x="531" y="303"/>
                    <a:pt x="490" y="324"/>
                    <a:pt x="439" y="342"/>
                  </a:cubicBezTo>
                  <a:cubicBezTo>
                    <a:pt x="440" y="344"/>
                    <a:pt x="440" y="344"/>
                    <a:pt x="440" y="344"/>
                  </a:cubicBezTo>
                  <a:cubicBezTo>
                    <a:pt x="491" y="325"/>
                    <a:pt x="532" y="305"/>
                    <a:pt x="560" y="282"/>
                  </a:cubicBezTo>
                  <a:cubicBezTo>
                    <a:pt x="588" y="260"/>
                    <a:pt x="603" y="235"/>
                    <a:pt x="603" y="209"/>
                  </a:cubicBezTo>
                  <a:cubicBezTo>
                    <a:pt x="603" y="183"/>
                    <a:pt x="587" y="158"/>
                    <a:pt x="557" y="134"/>
                  </a:cubicBezTo>
                  <a:cubicBezTo>
                    <a:pt x="467" y="65"/>
                    <a:pt x="257" y="13"/>
                    <a:pt x="0" y="0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99" name="Google Shape;299;p4"/>
            <p:cNvSpPr/>
            <p:nvPr/>
          </p:nvSpPr>
          <p:spPr>
            <a:xfrm>
              <a:off x="2372" y="1731"/>
              <a:ext cx="2934" cy="857"/>
            </a:xfrm>
            <a:custGeom>
              <a:avLst/>
              <a:gdLst/>
              <a:ahLst/>
              <a:cxnLst/>
              <a:rect l="l" t="t" r="r" b="b"/>
              <a:pathLst>
                <a:path w="1714" h="499" extrusionOk="0">
                  <a:moveTo>
                    <a:pt x="1713" y="249"/>
                  </a:moveTo>
                  <a:cubicBezTo>
                    <a:pt x="1712" y="249"/>
                    <a:pt x="1712" y="249"/>
                    <a:pt x="1712" y="249"/>
                  </a:cubicBezTo>
                  <a:cubicBezTo>
                    <a:pt x="1712" y="283"/>
                    <a:pt x="1688" y="316"/>
                    <a:pt x="1645" y="345"/>
                  </a:cubicBezTo>
                  <a:cubicBezTo>
                    <a:pt x="1516" y="434"/>
                    <a:pt x="1211" y="497"/>
                    <a:pt x="857" y="497"/>
                  </a:cubicBezTo>
                  <a:cubicBezTo>
                    <a:pt x="621" y="497"/>
                    <a:pt x="407" y="469"/>
                    <a:pt x="252" y="424"/>
                  </a:cubicBezTo>
                  <a:cubicBezTo>
                    <a:pt x="175" y="402"/>
                    <a:pt x="112" y="375"/>
                    <a:pt x="69" y="345"/>
                  </a:cubicBezTo>
                  <a:cubicBezTo>
                    <a:pt x="26" y="316"/>
                    <a:pt x="2" y="283"/>
                    <a:pt x="2" y="249"/>
                  </a:cubicBezTo>
                  <a:cubicBezTo>
                    <a:pt x="2" y="216"/>
                    <a:pt x="26" y="183"/>
                    <a:pt x="69" y="153"/>
                  </a:cubicBezTo>
                  <a:cubicBezTo>
                    <a:pt x="198" y="64"/>
                    <a:pt x="503" y="2"/>
                    <a:pt x="857" y="2"/>
                  </a:cubicBezTo>
                  <a:cubicBezTo>
                    <a:pt x="1093" y="2"/>
                    <a:pt x="1307" y="30"/>
                    <a:pt x="1462" y="75"/>
                  </a:cubicBezTo>
                  <a:cubicBezTo>
                    <a:pt x="1539" y="97"/>
                    <a:pt x="1602" y="124"/>
                    <a:pt x="1645" y="153"/>
                  </a:cubicBezTo>
                  <a:cubicBezTo>
                    <a:pt x="1688" y="183"/>
                    <a:pt x="1712" y="216"/>
                    <a:pt x="1712" y="249"/>
                  </a:cubicBezTo>
                  <a:cubicBezTo>
                    <a:pt x="1713" y="249"/>
                    <a:pt x="1713" y="249"/>
                    <a:pt x="1713" y="249"/>
                  </a:cubicBezTo>
                  <a:cubicBezTo>
                    <a:pt x="1714" y="249"/>
                    <a:pt x="1714" y="249"/>
                    <a:pt x="1714" y="249"/>
                  </a:cubicBezTo>
                  <a:cubicBezTo>
                    <a:pt x="1714" y="215"/>
                    <a:pt x="1690" y="182"/>
                    <a:pt x="1646" y="152"/>
                  </a:cubicBezTo>
                  <a:cubicBezTo>
                    <a:pt x="1516" y="62"/>
                    <a:pt x="1212" y="0"/>
                    <a:pt x="857" y="0"/>
                  </a:cubicBezTo>
                  <a:cubicBezTo>
                    <a:pt x="621" y="0"/>
                    <a:pt x="406" y="28"/>
                    <a:pt x="251" y="73"/>
                  </a:cubicBezTo>
                  <a:cubicBezTo>
                    <a:pt x="174" y="95"/>
                    <a:pt x="111" y="122"/>
                    <a:pt x="68" y="152"/>
                  </a:cubicBezTo>
                  <a:cubicBezTo>
                    <a:pt x="24" y="182"/>
                    <a:pt x="0" y="215"/>
                    <a:pt x="0" y="249"/>
                  </a:cubicBezTo>
                  <a:cubicBezTo>
                    <a:pt x="0" y="284"/>
                    <a:pt x="24" y="317"/>
                    <a:pt x="68" y="347"/>
                  </a:cubicBezTo>
                  <a:cubicBezTo>
                    <a:pt x="198" y="436"/>
                    <a:pt x="502" y="499"/>
                    <a:pt x="857" y="499"/>
                  </a:cubicBezTo>
                  <a:cubicBezTo>
                    <a:pt x="1093" y="499"/>
                    <a:pt x="1308" y="471"/>
                    <a:pt x="1463" y="426"/>
                  </a:cubicBezTo>
                  <a:cubicBezTo>
                    <a:pt x="1540" y="404"/>
                    <a:pt x="1603" y="377"/>
                    <a:pt x="1646" y="347"/>
                  </a:cubicBezTo>
                  <a:cubicBezTo>
                    <a:pt x="1690" y="317"/>
                    <a:pt x="1714" y="284"/>
                    <a:pt x="1714" y="249"/>
                  </a:cubicBezTo>
                  <a:lnTo>
                    <a:pt x="1713" y="249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00" name="Google Shape;300;p4"/>
            <p:cNvSpPr/>
            <p:nvPr/>
          </p:nvSpPr>
          <p:spPr>
            <a:xfrm>
              <a:off x="1859" y="1581"/>
              <a:ext cx="3961" cy="886"/>
            </a:xfrm>
            <a:custGeom>
              <a:avLst/>
              <a:gdLst/>
              <a:ahLst/>
              <a:cxnLst/>
              <a:rect l="l" t="t" r="r" b="b"/>
              <a:pathLst>
                <a:path w="2314" h="516" extrusionOk="0">
                  <a:moveTo>
                    <a:pt x="180" y="515"/>
                  </a:moveTo>
                  <a:cubicBezTo>
                    <a:pt x="123" y="489"/>
                    <a:pt x="79" y="460"/>
                    <a:pt x="49" y="431"/>
                  </a:cubicBezTo>
                  <a:cubicBezTo>
                    <a:pt x="18" y="401"/>
                    <a:pt x="2" y="369"/>
                    <a:pt x="2" y="336"/>
                  </a:cubicBezTo>
                  <a:cubicBezTo>
                    <a:pt x="2" y="291"/>
                    <a:pt x="34" y="247"/>
                    <a:pt x="92" y="207"/>
                  </a:cubicBezTo>
                  <a:cubicBezTo>
                    <a:pt x="268" y="86"/>
                    <a:pt x="678" y="2"/>
                    <a:pt x="1157" y="2"/>
                  </a:cubicBezTo>
                  <a:cubicBezTo>
                    <a:pt x="1476" y="2"/>
                    <a:pt x="1765" y="39"/>
                    <a:pt x="1974" y="100"/>
                  </a:cubicBezTo>
                  <a:cubicBezTo>
                    <a:pt x="2079" y="130"/>
                    <a:pt x="2163" y="166"/>
                    <a:pt x="2222" y="207"/>
                  </a:cubicBezTo>
                  <a:cubicBezTo>
                    <a:pt x="2280" y="247"/>
                    <a:pt x="2312" y="291"/>
                    <a:pt x="2312" y="336"/>
                  </a:cubicBezTo>
                  <a:cubicBezTo>
                    <a:pt x="2314" y="336"/>
                    <a:pt x="2314" y="336"/>
                    <a:pt x="2314" y="336"/>
                  </a:cubicBezTo>
                  <a:cubicBezTo>
                    <a:pt x="2314" y="290"/>
                    <a:pt x="2281" y="245"/>
                    <a:pt x="2223" y="205"/>
                  </a:cubicBezTo>
                  <a:cubicBezTo>
                    <a:pt x="2047" y="84"/>
                    <a:pt x="1636" y="0"/>
                    <a:pt x="1157" y="0"/>
                  </a:cubicBezTo>
                  <a:cubicBezTo>
                    <a:pt x="838" y="0"/>
                    <a:pt x="549" y="37"/>
                    <a:pt x="339" y="98"/>
                  </a:cubicBezTo>
                  <a:cubicBezTo>
                    <a:pt x="235" y="128"/>
                    <a:pt x="150" y="165"/>
                    <a:pt x="91" y="205"/>
                  </a:cubicBezTo>
                  <a:cubicBezTo>
                    <a:pt x="33" y="245"/>
                    <a:pt x="0" y="290"/>
                    <a:pt x="0" y="336"/>
                  </a:cubicBezTo>
                  <a:cubicBezTo>
                    <a:pt x="0" y="370"/>
                    <a:pt x="17" y="402"/>
                    <a:pt x="47" y="432"/>
                  </a:cubicBezTo>
                  <a:cubicBezTo>
                    <a:pt x="78" y="462"/>
                    <a:pt x="122" y="491"/>
                    <a:pt x="179" y="516"/>
                  </a:cubicBezTo>
                  <a:cubicBezTo>
                    <a:pt x="180" y="515"/>
                    <a:pt x="180" y="515"/>
                    <a:pt x="180" y="515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01" name="Google Shape;301;p4"/>
            <p:cNvSpPr/>
            <p:nvPr/>
          </p:nvSpPr>
          <p:spPr>
            <a:xfrm>
              <a:off x="1311" y="1421"/>
              <a:ext cx="5056" cy="1194"/>
            </a:xfrm>
            <a:custGeom>
              <a:avLst/>
              <a:gdLst/>
              <a:ahLst/>
              <a:cxnLst/>
              <a:rect l="l" t="t" r="r" b="b"/>
              <a:pathLst>
                <a:path w="2954" h="695" extrusionOk="0">
                  <a:moveTo>
                    <a:pt x="2" y="429"/>
                  </a:moveTo>
                  <a:cubicBezTo>
                    <a:pt x="2" y="371"/>
                    <a:pt x="43" y="315"/>
                    <a:pt x="118" y="263"/>
                  </a:cubicBezTo>
                  <a:cubicBezTo>
                    <a:pt x="341" y="110"/>
                    <a:pt x="866" y="2"/>
                    <a:pt x="1477" y="2"/>
                  </a:cubicBezTo>
                  <a:cubicBezTo>
                    <a:pt x="1885" y="2"/>
                    <a:pt x="2253" y="50"/>
                    <a:pt x="2520" y="127"/>
                  </a:cubicBezTo>
                  <a:cubicBezTo>
                    <a:pt x="2654" y="166"/>
                    <a:pt x="2762" y="212"/>
                    <a:pt x="2836" y="263"/>
                  </a:cubicBezTo>
                  <a:cubicBezTo>
                    <a:pt x="2911" y="315"/>
                    <a:pt x="2952" y="371"/>
                    <a:pt x="2952" y="429"/>
                  </a:cubicBezTo>
                  <a:cubicBezTo>
                    <a:pt x="2952" y="479"/>
                    <a:pt x="2923" y="526"/>
                    <a:pt x="2869" y="571"/>
                  </a:cubicBezTo>
                  <a:cubicBezTo>
                    <a:pt x="2815" y="615"/>
                    <a:pt x="2737" y="656"/>
                    <a:pt x="2638" y="693"/>
                  </a:cubicBezTo>
                  <a:cubicBezTo>
                    <a:pt x="2639" y="695"/>
                    <a:pt x="2639" y="695"/>
                    <a:pt x="2639" y="695"/>
                  </a:cubicBezTo>
                  <a:cubicBezTo>
                    <a:pt x="2737" y="658"/>
                    <a:pt x="2816" y="617"/>
                    <a:pt x="2870" y="572"/>
                  </a:cubicBezTo>
                  <a:cubicBezTo>
                    <a:pt x="2924" y="528"/>
                    <a:pt x="2954" y="480"/>
                    <a:pt x="2954" y="429"/>
                  </a:cubicBezTo>
                  <a:cubicBezTo>
                    <a:pt x="2954" y="370"/>
                    <a:pt x="2912" y="313"/>
                    <a:pt x="2838" y="262"/>
                  </a:cubicBezTo>
                  <a:cubicBezTo>
                    <a:pt x="2613" y="108"/>
                    <a:pt x="2089" y="0"/>
                    <a:pt x="1477" y="0"/>
                  </a:cubicBezTo>
                  <a:cubicBezTo>
                    <a:pt x="1069" y="0"/>
                    <a:pt x="700" y="48"/>
                    <a:pt x="433" y="125"/>
                  </a:cubicBezTo>
                  <a:cubicBezTo>
                    <a:pt x="299" y="164"/>
                    <a:pt x="191" y="210"/>
                    <a:pt x="116" y="262"/>
                  </a:cubicBezTo>
                  <a:cubicBezTo>
                    <a:pt x="42" y="313"/>
                    <a:pt x="0" y="370"/>
                    <a:pt x="0" y="429"/>
                  </a:cubicBezTo>
                  <a:lnTo>
                    <a:pt x="2" y="429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02" name="Google Shape;302;p4"/>
            <p:cNvSpPr/>
            <p:nvPr/>
          </p:nvSpPr>
          <p:spPr>
            <a:xfrm>
              <a:off x="1629" y="1505"/>
              <a:ext cx="4451" cy="653"/>
            </a:xfrm>
            <a:custGeom>
              <a:avLst/>
              <a:gdLst/>
              <a:ahLst/>
              <a:cxnLst/>
              <a:rect l="l" t="t" r="r" b="b"/>
              <a:pathLst>
                <a:path w="2600" h="380" extrusionOk="0">
                  <a:moveTo>
                    <a:pt x="2" y="318"/>
                  </a:moveTo>
                  <a:cubicBezTo>
                    <a:pt x="53" y="229"/>
                    <a:pt x="213" y="149"/>
                    <a:pt x="442" y="93"/>
                  </a:cubicBezTo>
                  <a:cubicBezTo>
                    <a:pt x="670" y="36"/>
                    <a:pt x="967" y="2"/>
                    <a:pt x="1291" y="2"/>
                  </a:cubicBezTo>
                  <a:cubicBezTo>
                    <a:pt x="1652" y="2"/>
                    <a:pt x="1979" y="44"/>
                    <a:pt x="2216" y="113"/>
                  </a:cubicBezTo>
                  <a:cubicBezTo>
                    <a:pt x="2334" y="147"/>
                    <a:pt x="2430" y="188"/>
                    <a:pt x="2496" y="233"/>
                  </a:cubicBezTo>
                  <a:cubicBezTo>
                    <a:pt x="2562" y="279"/>
                    <a:pt x="2598" y="328"/>
                    <a:pt x="2598" y="380"/>
                  </a:cubicBezTo>
                  <a:cubicBezTo>
                    <a:pt x="2600" y="380"/>
                    <a:pt x="2600" y="380"/>
                    <a:pt x="2600" y="380"/>
                  </a:cubicBezTo>
                  <a:cubicBezTo>
                    <a:pt x="2600" y="327"/>
                    <a:pt x="2563" y="277"/>
                    <a:pt x="2497" y="232"/>
                  </a:cubicBezTo>
                  <a:cubicBezTo>
                    <a:pt x="2298" y="95"/>
                    <a:pt x="1833" y="0"/>
                    <a:pt x="1291" y="0"/>
                  </a:cubicBezTo>
                  <a:cubicBezTo>
                    <a:pt x="967" y="0"/>
                    <a:pt x="670" y="34"/>
                    <a:pt x="441" y="91"/>
                  </a:cubicBezTo>
                  <a:cubicBezTo>
                    <a:pt x="213" y="147"/>
                    <a:pt x="52" y="227"/>
                    <a:pt x="0" y="317"/>
                  </a:cubicBezTo>
                  <a:lnTo>
                    <a:pt x="2" y="318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03" name="Google Shape;303;p4"/>
            <p:cNvSpPr/>
            <p:nvPr/>
          </p:nvSpPr>
          <p:spPr>
            <a:xfrm>
              <a:off x="2588" y="1797"/>
              <a:ext cx="1046" cy="361"/>
            </a:xfrm>
            <a:custGeom>
              <a:avLst/>
              <a:gdLst/>
              <a:ahLst/>
              <a:cxnLst/>
              <a:rect l="l" t="t" r="r" b="b"/>
              <a:pathLst>
                <a:path w="611" h="210" extrusionOk="0">
                  <a:moveTo>
                    <a:pt x="2" y="210"/>
                  </a:moveTo>
                  <a:cubicBezTo>
                    <a:pt x="2" y="185"/>
                    <a:pt x="18" y="160"/>
                    <a:pt x="48" y="136"/>
                  </a:cubicBezTo>
                  <a:cubicBezTo>
                    <a:pt x="138" y="67"/>
                    <a:pt x="351" y="15"/>
                    <a:pt x="611" y="2"/>
                  </a:cubicBezTo>
                  <a:cubicBezTo>
                    <a:pt x="611" y="0"/>
                    <a:pt x="611" y="0"/>
                    <a:pt x="611" y="0"/>
                  </a:cubicBezTo>
                  <a:cubicBezTo>
                    <a:pt x="438" y="9"/>
                    <a:pt x="285" y="35"/>
                    <a:pt x="176" y="72"/>
                  </a:cubicBezTo>
                  <a:cubicBezTo>
                    <a:pt x="121" y="90"/>
                    <a:pt x="77" y="111"/>
                    <a:pt x="47" y="135"/>
                  </a:cubicBezTo>
                  <a:cubicBezTo>
                    <a:pt x="17" y="158"/>
                    <a:pt x="0" y="184"/>
                    <a:pt x="0" y="210"/>
                  </a:cubicBezTo>
                  <a:lnTo>
                    <a:pt x="2" y="21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04" name="Google Shape;304;p4"/>
            <p:cNvSpPr/>
            <p:nvPr/>
          </p:nvSpPr>
          <p:spPr>
            <a:xfrm>
              <a:off x="1311" y="2158"/>
              <a:ext cx="4517" cy="739"/>
            </a:xfrm>
            <a:custGeom>
              <a:avLst/>
              <a:gdLst/>
              <a:ahLst/>
              <a:cxnLst/>
              <a:rect l="l" t="t" r="r" b="b"/>
              <a:pathLst>
                <a:path w="2639" h="430" extrusionOk="0">
                  <a:moveTo>
                    <a:pt x="2638" y="264"/>
                  </a:moveTo>
                  <a:cubicBezTo>
                    <a:pt x="2368" y="364"/>
                    <a:pt x="1948" y="428"/>
                    <a:pt x="1477" y="428"/>
                  </a:cubicBezTo>
                  <a:cubicBezTo>
                    <a:pt x="1069" y="428"/>
                    <a:pt x="701" y="380"/>
                    <a:pt x="434" y="302"/>
                  </a:cubicBezTo>
                  <a:cubicBezTo>
                    <a:pt x="300" y="264"/>
                    <a:pt x="192" y="218"/>
                    <a:pt x="118" y="166"/>
                  </a:cubicBezTo>
                  <a:cubicBezTo>
                    <a:pt x="43" y="115"/>
                    <a:pt x="2" y="59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0"/>
                    <a:pt x="42" y="117"/>
                    <a:pt x="116" y="168"/>
                  </a:cubicBezTo>
                  <a:cubicBezTo>
                    <a:pt x="341" y="322"/>
                    <a:pt x="865" y="430"/>
                    <a:pt x="1477" y="430"/>
                  </a:cubicBezTo>
                  <a:cubicBezTo>
                    <a:pt x="1949" y="430"/>
                    <a:pt x="2368" y="366"/>
                    <a:pt x="2639" y="266"/>
                  </a:cubicBezTo>
                  <a:lnTo>
                    <a:pt x="2638" y="264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05" name="Google Shape;305;p4"/>
            <p:cNvSpPr/>
            <p:nvPr/>
          </p:nvSpPr>
          <p:spPr>
            <a:xfrm>
              <a:off x="1599" y="2050"/>
              <a:ext cx="4481" cy="763"/>
            </a:xfrm>
            <a:custGeom>
              <a:avLst/>
              <a:gdLst/>
              <a:ahLst/>
              <a:cxnLst/>
              <a:rect l="l" t="t" r="r" b="b"/>
              <a:pathLst>
                <a:path w="2618" h="444" extrusionOk="0">
                  <a:moveTo>
                    <a:pt x="2616" y="63"/>
                  </a:moveTo>
                  <a:cubicBezTo>
                    <a:pt x="2616" y="115"/>
                    <a:pt x="2580" y="165"/>
                    <a:pt x="2514" y="210"/>
                  </a:cubicBezTo>
                  <a:cubicBezTo>
                    <a:pt x="2315" y="346"/>
                    <a:pt x="1851" y="442"/>
                    <a:pt x="1309" y="442"/>
                  </a:cubicBezTo>
                  <a:cubicBezTo>
                    <a:pt x="948" y="442"/>
                    <a:pt x="621" y="400"/>
                    <a:pt x="384" y="331"/>
                  </a:cubicBezTo>
                  <a:cubicBezTo>
                    <a:pt x="266" y="297"/>
                    <a:pt x="170" y="256"/>
                    <a:pt x="104" y="210"/>
                  </a:cubicBezTo>
                  <a:cubicBezTo>
                    <a:pt x="38" y="165"/>
                    <a:pt x="2" y="115"/>
                    <a:pt x="2" y="63"/>
                  </a:cubicBezTo>
                  <a:cubicBezTo>
                    <a:pt x="2" y="42"/>
                    <a:pt x="8" y="21"/>
                    <a:pt x="20" y="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6" y="21"/>
                    <a:pt x="0" y="42"/>
                    <a:pt x="0" y="63"/>
                  </a:cubicBezTo>
                  <a:cubicBezTo>
                    <a:pt x="0" y="116"/>
                    <a:pt x="37" y="166"/>
                    <a:pt x="103" y="212"/>
                  </a:cubicBezTo>
                  <a:cubicBezTo>
                    <a:pt x="302" y="349"/>
                    <a:pt x="767" y="444"/>
                    <a:pt x="1309" y="444"/>
                  </a:cubicBezTo>
                  <a:cubicBezTo>
                    <a:pt x="1670" y="444"/>
                    <a:pt x="1997" y="402"/>
                    <a:pt x="2234" y="333"/>
                  </a:cubicBezTo>
                  <a:cubicBezTo>
                    <a:pt x="2353" y="298"/>
                    <a:pt x="2448" y="258"/>
                    <a:pt x="2515" y="212"/>
                  </a:cubicBezTo>
                  <a:cubicBezTo>
                    <a:pt x="2581" y="166"/>
                    <a:pt x="2618" y="116"/>
                    <a:pt x="2618" y="63"/>
                  </a:cubicBezTo>
                  <a:lnTo>
                    <a:pt x="2616" y="6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5320" y="1880"/>
              <a:ext cx="320" cy="319"/>
            </a:xfrm>
            <a:prstGeom prst="ellipse">
              <a:avLst/>
            </a:prstGeom>
            <a:solidFill>
              <a:srgbClr val="B3897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2139" y="2108"/>
              <a:ext cx="3400" cy="547"/>
            </a:xfrm>
            <a:custGeom>
              <a:avLst/>
              <a:gdLst/>
              <a:ahLst/>
              <a:cxnLst/>
              <a:rect l="l" t="t" r="r" b="b"/>
              <a:pathLst>
                <a:path w="1986" h="318" extrusionOk="0">
                  <a:moveTo>
                    <a:pt x="1979" y="0"/>
                  </a:moveTo>
                  <a:cubicBezTo>
                    <a:pt x="1982" y="10"/>
                    <a:pt x="1984" y="20"/>
                    <a:pt x="1984" y="29"/>
                  </a:cubicBezTo>
                  <a:cubicBezTo>
                    <a:pt x="1984" y="69"/>
                    <a:pt x="1957" y="106"/>
                    <a:pt x="1906" y="141"/>
                  </a:cubicBezTo>
                  <a:cubicBezTo>
                    <a:pt x="1756" y="244"/>
                    <a:pt x="1404" y="316"/>
                    <a:pt x="993" y="316"/>
                  </a:cubicBezTo>
                  <a:cubicBezTo>
                    <a:pt x="719" y="316"/>
                    <a:pt x="471" y="284"/>
                    <a:pt x="292" y="232"/>
                  </a:cubicBezTo>
                  <a:cubicBezTo>
                    <a:pt x="202" y="206"/>
                    <a:pt x="130" y="175"/>
                    <a:pt x="80" y="141"/>
                  </a:cubicBezTo>
                  <a:cubicBezTo>
                    <a:pt x="29" y="106"/>
                    <a:pt x="2" y="69"/>
                    <a:pt x="2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70"/>
                    <a:pt x="28" y="108"/>
                    <a:pt x="78" y="142"/>
                  </a:cubicBezTo>
                  <a:cubicBezTo>
                    <a:pt x="229" y="246"/>
                    <a:pt x="582" y="318"/>
                    <a:pt x="993" y="318"/>
                  </a:cubicBezTo>
                  <a:cubicBezTo>
                    <a:pt x="1267" y="318"/>
                    <a:pt x="1515" y="286"/>
                    <a:pt x="1695" y="234"/>
                  </a:cubicBezTo>
                  <a:cubicBezTo>
                    <a:pt x="1785" y="208"/>
                    <a:pt x="1857" y="177"/>
                    <a:pt x="1908" y="142"/>
                  </a:cubicBezTo>
                  <a:cubicBezTo>
                    <a:pt x="1958" y="108"/>
                    <a:pt x="1986" y="70"/>
                    <a:pt x="1986" y="29"/>
                  </a:cubicBezTo>
                  <a:cubicBezTo>
                    <a:pt x="1986" y="19"/>
                    <a:pt x="1984" y="9"/>
                    <a:pt x="1981" y="0"/>
                  </a:cubicBezTo>
                  <a:lnTo>
                    <a:pt x="1979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4484" y="2120"/>
              <a:ext cx="83" cy="83"/>
            </a:xfrm>
            <a:prstGeom prst="ellipse">
              <a:avLst/>
            </a:prstGeom>
            <a:solidFill>
              <a:srgbClr val="C7725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09" name="Google Shape;309;p4"/>
            <p:cNvSpPr/>
            <p:nvPr/>
          </p:nvSpPr>
          <p:spPr>
            <a:xfrm>
              <a:off x="3495" y="2548"/>
              <a:ext cx="55" cy="55"/>
            </a:xfrm>
            <a:prstGeom prst="ellipse">
              <a:avLst/>
            </a:prstGeom>
            <a:solidFill>
              <a:srgbClr val="EF39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10" name="Google Shape;310;p4"/>
            <p:cNvSpPr/>
            <p:nvPr/>
          </p:nvSpPr>
          <p:spPr>
            <a:xfrm>
              <a:off x="2970" y="2251"/>
              <a:ext cx="118" cy="119"/>
            </a:xfrm>
            <a:prstGeom prst="ellipse">
              <a:avLst/>
            </a:prstGeom>
            <a:solidFill>
              <a:srgbClr val="F263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4796" y="2327"/>
              <a:ext cx="91" cy="91"/>
            </a:xfrm>
            <a:prstGeom prst="ellipse">
              <a:avLst/>
            </a:prstGeom>
            <a:solidFill>
              <a:srgbClr val="426EB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12" name="Google Shape;312;p4"/>
            <p:cNvSpPr/>
            <p:nvPr/>
          </p:nvSpPr>
          <p:spPr>
            <a:xfrm>
              <a:off x="1573" y="1944"/>
              <a:ext cx="156" cy="156"/>
            </a:xfrm>
            <a:prstGeom prst="ellipse">
              <a:avLst/>
            </a:prstGeom>
            <a:solidFill>
              <a:srgbClr val="80ACD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13" name="Google Shape;313;p4"/>
            <p:cNvSpPr/>
            <p:nvPr/>
          </p:nvSpPr>
          <p:spPr>
            <a:xfrm>
              <a:off x="5799" y="2521"/>
              <a:ext cx="147" cy="146"/>
            </a:xfrm>
            <a:prstGeom prst="ellipse">
              <a:avLst/>
            </a:prstGeom>
            <a:solidFill>
              <a:srgbClr val="4160A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14" name="Google Shape;314;p4"/>
            <p:cNvSpPr/>
            <p:nvPr/>
          </p:nvSpPr>
          <p:spPr>
            <a:xfrm>
              <a:off x="1951" y="2287"/>
              <a:ext cx="266" cy="266"/>
            </a:xfrm>
            <a:prstGeom prst="ellipse">
              <a:avLst/>
            </a:prstGeom>
            <a:solidFill>
              <a:srgbClr val="C19BC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1782" y="2301"/>
              <a:ext cx="606" cy="245"/>
            </a:xfrm>
            <a:custGeom>
              <a:avLst/>
              <a:gdLst/>
              <a:ahLst/>
              <a:cxnLst/>
              <a:rect l="l" t="t" r="r" b="b"/>
              <a:pathLst>
                <a:path w="354" h="143" extrusionOk="0">
                  <a:moveTo>
                    <a:pt x="349" y="13"/>
                  </a:moveTo>
                  <a:cubicBezTo>
                    <a:pt x="345" y="0"/>
                    <a:pt x="298" y="4"/>
                    <a:pt x="236" y="20"/>
                  </a:cubicBezTo>
                  <a:cubicBezTo>
                    <a:pt x="239" y="24"/>
                    <a:pt x="242" y="28"/>
                    <a:pt x="245" y="33"/>
                  </a:cubicBezTo>
                  <a:cubicBezTo>
                    <a:pt x="264" y="30"/>
                    <a:pt x="277" y="31"/>
                    <a:pt x="279" y="36"/>
                  </a:cubicBezTo>
                  <a:cubicBezTo>
                    <a:pt x="282" y="45"/>
                    <a:pt x="239" y="68"/>
                    <a:pt x="182" y="87"/>
                  </a:cubicBezTo>
                  <a:cubicBezTo>
                    <a:pt x="126" y="106"/>
                    <a:pt x="78" y="113"/>
                    <a:pt x="75" y="103"/>
                  </a:cubicBezTo>
                  <a:cubicBezTo>
                    <a:pt x="73" y="98"/>
                    <a:pt x="83" y="90"/>
                    <a:pt x="100" y="81"/>
                  </a:cubicBezTo>
                  <a:cubicBezTo>
                    <a:pt x="100" y="77"/>
                    <a:pt x="99" y="73"/>
                    <a:pt x="99" y="69"/>
                  </a:cubicBezTo>
                  <a:cubicBezTo>
                    <a:pt x="99" y="68"/>
                    <a:pt x="99" y="66"/>
                    <a:pt x="100" y="64"/>
                  </a:cubicBezTo>
                  <a:cubicBezTo>
                    <a:pt x="40" y="89"/>
                    <a:pt x="0" y="114"/>
                    <a:pt x="4" y="126"/>
                  </a:cubicBezTo>
                  <a:cubicBezTo>
                    <a:pt x="10" y="143"/>
                    <a:pt x="91" y="130"/>
                    <a:pt x="186" y="99"/>
                  </a:cubicBezTo>
                  <a:cubicBezTo>
                    <a:pt x="282" y="68"/>
                    <a:pt x="354" y="29"/>
                    <a:pt x="349" y="13"/>
                  </a:cubicBezTo>
                  <a:close/>
                </a:path>
              </a:pathLst>
            </a:custGeom>
            <a:solidFill>
              <a:srgbClr val="AB7AB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3433" y="1717"/>
              <a:ext cx="825" cy="829"/>
            </a:xfrm>
            <a:prstGeom prst="ellipse">
              <a:avLst/>
            </a:prstGeom>
            <a:solidFill>
              <a:srgbClr val="F480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3456" y="1739"/>
              <a:ext cx="780" cy="783"/>
            </a:xfrm>
            <a:prstGeom prst="ellipse">
              <a:avLst/>
            </a:prstGeom>
            <a:solidFill>
              <a:srgbClr val="FFD74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3692" y="1804"/>
              <a:ext cx="99" cy="78"/>
            </a:xfrm>
            <a:custGeom>
              <a:avLst/>
              <a:gdLst/>
              <a:ahLst/>
              <a:cxnLst/>
              <a:rect l="l" t="t" r="r" b="b"/>
              <a:pathLst>
                <a:path w="58" h="45" extrusionOk="0">
                  <a:moveTo>
                    <a:pt x="33" y="0"/>
                  </a:moveTo>
                  <a:cubicBezTo>
                    <a:pt x="29" y="0"/>
                    <a:pt x="25" y="1"/>
                    <a:pt x="20" y="3"/>
                  </a:cubicBezTo>
                  <a:cubicBezTo>
                    <a:pt x="7" y="8"/>
                    <a:pt x="0" y="22"/>
                    <a:pt x="4" y="33"/>
                  </a:cubicBezTo>
                  <a:cubicBezTo>
                    <a:pt x="7" y="40"/>
                    <a:pt x="15" y="45"/>
                    <a:pt x="25" y="45"/>
                  </a:cubicBezTo>
                  <a:cubicBezTo>
                    <a:pt x="29" y="45"/>
                    <a:pt x="33" y="44"/>
                    <a:pt x="37" y="42"/>
                  </a:cubicBezTo>
                  <a:cubicBezTo>
                    <a:pt x="50" y="36"/>
                    <a:pt x="58" y="23"/>
                    <a:pt x="53" y="12"/>
                  </a:cubicBezTo>
                  <a:cubicBezTo>
                    <a:pt x="50" y="5"/>
                    <a:pt x="42" y="0"/>
                    <a:pt x="33" y="0"/>
                  </a:cubicBezTo>
                </a:path>
              </a:pathLst>
            </a:custGeom>
            <a:solidFill>
              <a:srgbClr val="F9B02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3490" y="1944"/>
              <a:ext cx="164" cy="192"/>
            </a:xfrm>
            <a:custGeom>
              <a:avLst/>
              <a:gdLst/>
              <a:ahLst/>
              <a:cxnLst/>
              <a:rect l="l" t="t" r="r" b="b"/>
              <a:pathLst>
                <a:path w="96" h="112" extrusionOk="0">
                  <a:moveTo>
                    <a:pt x="52" y="0"/>
                  </a:moveTo>
                  <a:cubicBezTo>
                    <a:pt x="31" y="0"/>
                    <a:pt x="11" y="20"/>
                    <a:pt x="6" y="48"/>
                  </a:cubicBezTo>
                  <a:cubicBezTo>
                    <a:pt x="0" y="79"/>
                    <a:pt x="15" y="107"/>
                    <a:pt x="38" y="111"/>
                  </a:cubicBezTo>
                  <a:cubicBezTo>
                    <a:pt x="40" y="111"/>
                    <a:pt x="42" y="112"/>
                    <a:pt x="44" y="112"/>
                  </a:cubicBezTo>
                  <a:cubicBezTo>
                    <a:pt x="65" y="112"/>
                    <a:pt x="85" y="92"/>
                    <a:pt x="90" y="64"/>
                  </a:cubicBezTo>
                  <a:cubicBezTo>
                    <a:pt x="96" y="33"/>
                    <a:pt x="81" y="5"/>
                    <a:pt x="58" y="1"/>
                  </a:cubicBezTo>
                  <a:cubicBezTo>
                    <a:pt x="56" y="1"/>
                    <a:pt x="54" y="0"/>
                    <a:pt x="52" y="0"/>
                  </a:cubicBezTo>
                </a:path>
              </a:pathLst>
            </a:custGeom>
            <a:solidFill>
              <a:srgbClr val="F9B02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3937" y="1880"/>
              <a:ext cx="130" cy="110"/>
            </a:xfrm>
            <a:custGeom>
              <a:avLst/>
              <a:gdLst/>
              <a:ahLst/>
              <a:cxnLst/>
              <a:rect l="l" t="t" r="r" b="b"/>
              <a:pathLst>
                <a:path w="76" h="64" extrusionOk="0">
                  <a:moveTo>
                    <a:pt x="34" y="0"/>
                  </a:moveTo>
                  <a:cubicBezTo>
                    <a:pt x="24" y="0"/>
                    <a:pt x="15" y="5"/>
                    <a:pt x="10" y="13"/>
                  </a:cubicBezTo>
                  <a:cubicBezTo>
                    <a:pt x="0" y="27"/>
                    <a:pt x="5" y="47"/>
                    <a:pt x="21" y="58"/>
                  </a:cubicBezTo>
                  <a:cubicBezTo>
                    <a:pt x="27" y="62"/>
                    <a:pt x="35" y="64"/>
                    <a:pt x="42" y="64"/>
                  </a:cubicBezTo>
                  <a:cubicBezTo>
                    <a:pt x="52" y="64"/>
                    <a:pt x="61" y="60"/>
                    <a:pt x="67" y="52"/>
                  </a:cubicBezTo>
                  <a:cubicBezTo>
                    <a:pt x="76" y="38"/>
                    <a:pt x="71" y="18"/>
                    <a:pt x="56" y="7"/>
                  </a:cubicBezTo>
                  <a:cubicBezTo>
                    <a:pt x="49" y="3"/>
                    <a:pt x="41" y="0"/>
                    <a:pt x="34" y="0"/>
                  </a:cubicBezTo>
                </a:path>
              </a:pathLst>
            </a:custGeom>
            <a:solidFill>
              <a:srgbClr val="F9B02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3933" y="2086"/>
              <a:ext cx="45" cy="45"/>
            </a:xfrm>
            <a:prstGeom prst="ellipse">
              <a:avLst/>
            </a:prstGeom>
            <a:solidFill>
              <a:srgbClr val="F9B02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3772" y="2117"/>
              <a:ext cx="137" cy="137"/>
            </a:xfrm>
            <a:prstGeom prst="ellipse">
              <a:avLst/>
            </a:prstGeom>
            <a:solidFill>
              <a:srgbClr val="F9B02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3834" y="2127"/>
              <a:ext cx="402" cy="395"/>
            </a:xfrm>
            <a:custGeom>
              <a:avLst/>
              <a:gdLst/>
              <a:ahLst/>
              <a:cxnLst/>
              <a:rect l="l" t="t" r="r" b="b"/>
              <a:pathLst>
                <a:path w="235" h="230" extrusionOk="0">
                  <a:moveTo>
                    <a:pt x="7" y="230"/>
                  </a:moveTo>
                  <a:cubicBezTo>
                    <a:pt x="7" y="230"/>
                    <a:pt x="7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moveTo>
                    <a:pt x="6" y="230"/>
                  </a:moveTo>
                  <a:cubicBezTo>
                    <a:pt x="6" y="230"/>
                    <a:pt x="6" y="230"/>
                    <a:pt x="7" y="230"/>
                  </a:cubicBezTo>
                  <a:cubicBezTo>
                    <a:pt x="6" y="230"/>
                    <a:pt x="6" y="230"/>
                    <a:pt x="6" y="230"/>
                  </a:cubicBezTo>
                  <a:moveTo>
                    <a:pt x="6" y="230"/>
                  </a:moveTo>
                  <a:cubicBezTo>
                    <a:pt x="6" y="230"/>
                    <a:pt x="6" y="230"/>
                    <a:pt x="6" y="230"/>
                  </a:cubicBezTo>
                  <a:cubicBezTo>
                    <a:pt x="6" y="230"/>
                    <a:pt x="6" y="230"/>
                    <a:pt x="6" y="230"/>
                  </a:cubicBezTo>
                  <a:moveTo>
                    <a:pt x="6" y="230"/>
                  </a:moveTo>
                  <a:cubicBezTo>
                    <a:pt x="6" y="230"/>
                    <a:pt x="6" y="230"/>
                    <a:pt x="6" y="230"/>
                  </a:cubicBezTo>
                  <a:cubicBezTo>
                    <a:pt x="6" y="230"/>
                    <a:pt x="6" y="230"/>
                    <a:pt x="6" y="230"/>
                  </a:cubicBezTo>
                  <a:moveTo>
                    <a:pt x="5" y="230"/>
                  </a:moveTo>
                  <a:cubicBezTo>
                    <a:pt x="5" y="230"/>
                    <a:pt x="5" y="230"/>
                    <a:pt x="6" y="230"/>
                  </a:cubicBezTo>
                  <a:cubicBezTo>
                    <a:pt x="5" y="230"/>
                    <a:pt x="5" y="230"/>
                    <a:pt x="5" y="230"/>
                  </a:cubicBezTo>
                  <a:moveTo>
                    <a:pt x="5" y="230"/>
                  </a:moveTo>
                  <a:cubicBezTo>
                    <a:pt x="5" y="230"/>
                    <a:pt x="5" y="230"/>
                    <a:pt x="5" y="230"/>
                  </a:cubicBezTo>
                  <a:cubicBezTo>
                    <a:pt x="5" y="230"/>
                    <a:pt x="5" y="230"/>
                    <a:pt x="5" y="230"/>
                  </a:cubicBezTo>
                  <a:moveTo>
                    <a:pt x="4" y="230"/>
                  </a:moveTo>
                  <a:cubicBezTo>
                    <a:pt x="5" y="230"/>
                    <a:pt x="5" y="230"/>
                    <a:pt x="5" y="230"/>
                  </a:cubicBezTo>
                  <a:cubicBezTo>
                    <a:pt x="5" y="230"/>
                    <a:pt x="5" y="230"/>
                    <a:pt x="4" y="230"/>
                  </a:cubicBezTo>
                  <a:moveTo>
                    <a:pt x="4" y="230"/>
                  </a:moveTo>
                  <a:cubicBezTo>
                    <a:pt x="4" y="230"/>
                    <a:pt x="4" y="230"/>
                    <a:pt x="4" y="230"/>
                  </a:cubicBezTo>
                  <a:cubicBezTo>
                    <a:pt x="4" y="230"/>
                    <a:pt x="4" y="230"/>
                    <a:pt x="4" y="230"/>
                  </a:cubicBezTo>
                  <a:moveTo>
                    <a:pt x="4" y="230"/>
                  </a:moveTo>
                  <a:cubicBezTo>
                    <a:pt x="4" y="230"/>
                    <a:pt x="4" y="230"/>
                    <a:pt x="4" y="230"/>
                  </a:cubicBezTo>
                  <a:cubicBezTo>
                    <a:pt x="4" y="230"/>
                    <a:pt x="4" y="230"/>
                    <a:pt x="4" y="230"/>
                  </a:cubicBezTo>
                  <a:moveTo>
                    <a:pt x="3" y="230"/>
                  </a:moveTo>
                  <a:cubicBezTo>
                    <a:pt x="3" y="230"/>
                    <a:pt x="4" y="230"/>
                    <a:pt x="4" y="230"/>
                  </a:cubicBezTo>
                  <a:cubicBezTo>
                    <a:pt x="4" y="230"/>
                    <a:pt x="3" y="230"/>
                    <a:pt x="3" y="230"/>
                  </a:cubicBezTo>
                  <a:moveTo>
                    <a:pt x="3" y="230"/>
                  </a:moveTo>
                  <a:cubicBezTo>
                    <a:pt x="3" y="230"/>
                    <a:pt x="3" y="230"/>
                    <a:pt x="3" y="230"/>
                  </a:cubicBezTo>
                  <a:cubicBezTo>
                    <a:pt x="3" y="230"/>
                    <a:pt x="3" y="230"/>
                    <a:pt x="3" y="230"/>
                  </a:cubicBezTo>
                  <a:moveTo>
                    <a:pt x="3" y="230"/>
                  </a:moveTo>
                  <a:cubicBezTo>
                    <a:pt x="3" y="230"/>
                    <a:pt x="3" y="230"/>
                    <a:pt x="3" y="230"/>
                  </a:cubicBezTo>
                  <a:cubicBezTo>
                    <a:pt x="3" y="230"/>
                    <a:pt x="3" y="230"/>
                    <a:pt x="3" y="230"/>
                  </a:cubicBezTo>
                  <a:moveTo>
                    <a:pt x="2" y="230"/>
                  </a:moveTo>
                  <a:cubicBezTo>
                    <a:pt x="2" y="230"/>
                    <a:pt x="2" y="230"/>
                    <a:pt x="3" y="230"/>
                  </a:cubicBezTo>
                  <a:cubicBezTo>
                    <a:pt x="2" y="230"/>
                    <a:pt x="2" y="230"/>
                    <a:pt x="2" y="230"/>
                  </a:cubicBezTo>
                  <a:moveTo>
                    <a:pt x="2" y="230"/>
                  </a:moveTo>
                  <a:cubicBezTo>
                    <a:pt x="2" y="230"/>
                    <a:pt x="2" y="230"/>
                    <a:pt x="2" y="230"/>
                  </a:cubicBezTo>
                  <a:cubicBezTo>
                    <a:pt x="2" y="230"/>
                    <a:pt x="2" y="230"/>
                    <a:pt x="2" y="230"/>
                  </a:cubicBezTo>
                  <a:moveTo>
                    <a:pt x="2" y="230"/>
                  </a:moveTo>
                  <a:cubicBezTo>
                    <a:pt x="2" y="230"/>
                    <a:pt x="2" y="230"/>
                    <a:pt x="2" y="230"/>
                  </a:cubicBezTo>
                  <a:cubicBezTo>
                    <a:pt x="2" y="230"/>
                    <a:pt x="2" y="230"/>
                    <a:pt x="2" y="230"/>
                  </a:cubicBezTo>
                  <a:moveTo>
                    <a:pt x="1" y="230"/>
                  </a:moveTo>
                  <a:cubicBezTo>
                    <a:pt x="1" y="230"/>
                    <a:pt x="1" y="230"/>
                    <a:pt x="1" y="230"/>
                  </a:cubicBezTo>
                  <a:cubicBezTo>
                    <a:pt x="1" y="230"/>
                    <a:pt x="1" y="230"/>
                    <a:pt x="1" y="230"/>
                  </a:cubicBezTo>
                  <a:moveTo>
                    <a:pt x="1" y="230"/>
                  </a:moveTo>
                  <a:cubicBezTo>
                    <a:pt x="1" y="230"/>
                    <a:pt x="1" y="230"/>
                    <a:pt x="1" y="230"/>
                  </a:cubicBezTo>
                  <a:cubicBezTo>
                    <a:pt x="1" y="230"/>
                    <a:pt x="1" y="230"/>
                    <a:pt x="1" y="230"/>
                  </a:cubicBezTo>
                  <a:moveTo>
                    <a:pt x="0" y="230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30"/>
                    <a:pt x="0" y="230"/>
                    <a:pt x="0" y="230"/>
                  </a:cubicBezTo>
                  <a:moveTo>
                    <a:pt x="0" y="230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30"/>
                    <a:pt x="0" y="230"/>
                    <a:pt x="0" y="230"/>
                  </a:cubicBezTo>
                  <a:moveTo>
                    <a:pt x="235" y="2"/>
                  </a:moveTo>
                  <a:cubicBezTo>
                    <a:pt x="235" y="2"/>
                    <a:pt x="235" y="2"/>
                    <a:pt x="235" y="2"/>
                  </a:cubicBezTo>
                  <a:cubicBezTo>
                    <a:pt x="235" y="2"/>
                    <a:pt x="235" y="2"/>
                    <a:pt x="235" y="2"/>
                  </a:cubicBezTo>
                  <a:cubicBezTo>
                    <a:pt x="235" y="2"/>
                    <a:pt x="235" y="2"/>
                    <a:pt x="235" y="2"/>
                  </a:cubicBezTo>
                  <a:moveTo>
                    <a:pt x="235" y="2"/>
                  </a:moveTo>
                  <a:cubicBezTo>
                    <a:pt x="235" y="2"/>
                    <a:pt x="235" y="2"/>
                    <a:pt x="235" y="2"/>
                  </a:cubicBezTo>
                  <a:cubicBezTo>
                    <a:pt x="235" y="2"/>
                    <a:pt x="235" y="2"/>
                    <a:pt x="235" y="2"/>
                  </a:cubicBezTo>
                  <a:moveTo>
                    <a:pt x="235" y="1"/>
                  </a:moveTo>
                  <a:cubicBezTo>
                    <a:pt x="235" y="1"/>
                    <a:pt x="235" y="1"/>
                    <a:pt x="235" y="2"/>
                  </a:cubicBezTo>
                  <a:cubicBezTo>
                    <a:pt x="235" y="1"/>
                    <a:pt x="235" y="1"/>
                    <a:pt x="235" y="1"/>
                  </a:cubicBezTo>
                  <a:moveTo>
                    <a:pt x="235" y="1"/>
                  </a:moveTo>
                  <a:cubicBezTo>
                    <a:pt x="235" y="1"/>
                    <a:pt x="235" y="1"/>
                    <a:pt x="235" y="1"/>
                  </a:cubicBezTo>
                  <a:cubicBezTo>
                    <a:pt x="235" y="1"/>
                    <a:pt x="235" y="1"/>
                    <a:pt x="235" y="1"/>
                  </a:cubicBezTo>
                  <a:moveTo>
                    <a:pt x="235" y="1"/>
                  </a:moveTo>
                  <a:cubicBezTo>
                    <a:pt x="235" y="1"/>
                    <a:pt x="235" y="1"/>
                    <a:pt x="235" y="1"/>
                  </a:cubicBezTo>
                  <a:cubicBezTo>
                    <a:pt x="235" y="1"/>
                    <a:pt x="235" y="1"/>
                    <a:pt x="235" y="1"/>
                  </a:cubicBezTo>
                  <a:moveTo>
                    <a:pt x="235" y="0"/>
                  </a:moveTo>
                  <a:cubicBezTo>
                    <a:pt x="235" y="0"/>
                    <a:pt x="235" y="0"/>
                    <a:pt x="235" y="0"/>
                  </a:cubicBezTo>
                  <a:cubicBezTo>
                    <a:pt x="235" y="0"/>
                    <a:pt x="235" y="0"/>
                    <a:pt x="235" y="0"/>
                  </a:cubicBezTo>
                  <a:moveTo>
                    <a:pt x="235" y="0"/>
                  </a:moveTo>
                  <a:cubicBezTo>
                    <a:pt x="235" y="0"/>
                    <a:pt x="235" y="0"/>
                    <a:pt x="235" y="0"/>
                  </a:cubicBezTo>
                  <a:cubicBezTo>
                    <a:pt x="235" y="0"/>
                    <a:pt x="235" y="0"/>
                    <a:pt x="235" y="0"/>
                  </a:cubicBezTo>
                </a:path>
              </a:pathLst>
            </a:custGeom>
            <a:solidFill>
              <a:srgbClr val="F159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24" name="Google Shape;324;p4"/>
            <p:cNvSpPr/>
            <p:nvPr/>
          </p:nvSpPr>
          <p:spPr>
            <a:xfrm>
              <a:off x="3613" y="1940"/>
              <a:ext cx="623" cy="582"/>
            </a:xfrm>
            <a:custGeom>
              <a:avLst/>
              <a:gdLst/>
              <a:ahLst/>
              <a:cxnLst/>
              <a:rect l="l" t="t" r="r" b="b"/>
              <a:pathLst>
                <a:path w="364" h="339" extrusionOk="0">
                  <a:moveTo>
                    <a:pt x="335" y="0"/>
                  </a:moveTo>
                  <a:cubicBezTo>
                    <a:pt x="341" y="21"/>
                    <a:pt x="344" y="43"/>
                    <a:pt x="344" y="65"/>
                  </a:cubicBezTo>
                  <a:cubicBezTo>
                    <a:pt x="344" y="100"/>
                    <a:pt x="337" y="132"/>
                    <a:pt x="324" y="162"/>
                  </a:cubicBezTo>
                  <a:cubicBezTo>
                    <a:pt x="324" y="161"/>
                    <a:pt x="324" y="161"/>
                    <a:pt x="324" y="161"/>
                  </a:cubicBezTo>
                  <a:cubicBezTo>
                    <a:pt x="318" y="157"/>
                    <a:pt x="312" y="155"/>
                    <a:pt x="304" y="155"/>
                  </a:cubicBezTo>
                  <a:cubicBezTo>
                    <a:pt x="289" y="155"/>
                    <a:pt x="270" y="164"/>
                    <a:pt x="256" y="181"/>
                  </a:cubicBezTo>
                  <a:cubicBezTo>
                    <a:pt x="235" y="205"/>
                    <a:pt x="231" y="237"/>
                    <a:pt x="247" y="251"/>
                  </a:cubicBezTo>
                  <a:cubicBezTo>
                    <a:pt x="249" y="252"/>
                    <a:pt x="251" y="253"/>
                    <a:pt x="253" y="254"/>
                  </a:cubicBezTo>
                  <a:cubicBezTo>
                    <a:pt x="219" y="282"/>
                    <a:pt x="177" y="301"/>
                    <a:pt x="131" y="308"/>
                  </a:cubicBezTo>
                  <a:cubicBezTo>
                    <a:pt x="135" y="297"/>
                    <a:pt x="122" y="281"/>
                    <a:pt x="101" y="274"/>
                  </a:cubicBezTo>
                  <a:cubicBezTo>
                    <a:pt x="94" y="271"/>
                    <a:pt x="86" y="270"/>
                    <a:pt x="80" y="270"/>
                  </a:cubicBezTo>
                  <a:cubicBezTo>
                    <a:pt x="68" y="270"/>
                    <a:pt x="58" y="274"/>
                    <a:pt x="56" y="282"/>
                  </a:cubicBezTo>
                  <a:cubicBezTo>
                    <a:pt x="52" y="291"/>
                    <a:pt x="60" y="303"/>
                    <a:pt x="73" y="311"/>
                  </a:cubicBezTo>
                  <a:cubicBezTo>
                    <a:pt x="47" y="309"/>
                    <a:pt x="23" y="303"/>
                    <a:pt x="0" y="294"/>
                  </a:cubicBezTo>
                  <a:cubicBezTo>
                    <a:pt x="36" y="321"/>
                    <a:pt x="81" y="338"/>
                    <a:pt x="129" y="339"/>
                  </a:cubicBezTo>
                  <a:cubicBezTo>
                    <a:pt x="129" y="339"/>
                    <a:pt x="129" y="339"/>
                    <a:pt x="129" y="339"/>
                  </a:cubicBezTo>
                  <a:cubicBezTo>
                    <a:pt x="129" y="339"/>
                    <a:pt x="129" y="339"/>
                    <a:pt x="129" y="339"/>
                  </a:cubicBezTo>
                  <a:cubicBezTo>
                    <a:pt x="129" y="339"/>
                    <a:pt x="129" y="339"/>
                    <a:pt x="129" y="339"/>
                  </a:cubicBezTo>
                  <a:cubicBezTo>
                    <a:pt x="129" y="339"/>
                    <a:pt x="130" y="339"/>
                    <a:pt x="130" y="339"/>
                  </a:cubicBezTo>
                  <a:cubicBezTo>
                    <a:pt x="130" y="339"/>
                    <a:pt x="130" y="339"/>
                    <a:pt x="130" y="339"/>
                  </a:cubicBezTo>
                  <a:cubicBezTo>
                    <a:pt x="130" y="339"/>
                    <a:pt x="130" y="339"/>
                    <a:pt x="130" y="339"/>
                  </a:cubicBezTo>
                  <a:cubicBezTo>
                    <a:pt x="130" y="339"/>
                    <a:pt x="130" y="339"/>
                    <a:pt x="130" y="339"/>
                  </a:cubicBezTo>
                  <a:cubicBezTo>
                    <a:pt x="130" y="339"/>
                    <a:pt x="131" y="339"/>
                    <a:pt x="131" y="339"/>
                  </a:cubicBezTo>
                  <a:cubicBezTo>
                    <a:pt x="131" y="339"/>
                    <a:pt x="131" y="339"/>
                    <a:pt x="131" y="339"/>
                  </a:cubicBezTo>
                  <a:cubicBezTo>
                    <a:pt x="131" y="339"/>
                    <a:pt x="131" y="339"/>
                    <a:pt x="131" y="339"/>
                  </a:cubicBezTo>
                  <a:cubicBezTo>
                    <a:pt x="131" y="339"/>
                    <a:pt x="131" y="339"/>
                    <a:pt x="131" y="339"/>
                  </a:cubicBezTo>
                  <a:cubicBezTo>
                    <a:pt x="131" y="339"/>
                    <a:pt x="131" y="339"/>
                    <a:pt x="131" y="339"/>
                  </a:cubicBezTo>
                  <a:cubicBezTo>
                    <a:pt x="131" y="339"/>
                    <a:pt x="131" y="339"/>
                    <a:pt x="132" y="339"/>
                  </a:cubicBezTo>
                  <a:cubicBezTo>
                    <a:pt x="132" y="339"/>
                    <a:pt x="132" y="339"/>
                    <a:pt x="132" y="339"/>
                  </a:cubicBezTo>
                  <a:cubicBezTo>
                    <a:pt x="132" y="339"/>
                    <a:pt x="132" y="339"/>
                    <a:pt x="132" y="339"/>
                  </a:cubicBezTo>
                  <a:cubicBezTo>
                    <a:pt x="132" y="339"/>
                    <a:pt x="132" y="339"/>
                    <a:pt x="132" y="339"/>
                  </a:cubicBezTo>
                  <a:cubicBezTo>
                    <a:pt x="132" y="339"/>
                    <a:pt x="132" y="339"/>
                    <a:pt x="132" y="339"/>
                  </a:cubicBezTo>
                  <a:cubicBezTo>
                    <a:pt x="132" y="339"/>
                    <a:pt x="132" y="339"/>
                    <a:pt x="132" y="339"/>
                  </a:cubicBezTo>
                  <a:cubicBezTo>
                    <a:pt x="132" y="339"/>
                    <a:pt x="133" y="339"/>
                    <a:pt x="133" y="339"/>
                  </a:cubicBezTo>
                  <a:cubicBezTo>
                    <a:pt x="133" y="339"/>
                    <a:pt x="133" y="339"/>
                    <a:pt x="133" y="339"/>
                  </a:cubicBezTo>
                  <a:cubicBezTo>
                    <a:pt x="133" y="339"/>
                    <a:pt x="133" y="339"/>
                    <a:pt x="133" y="339"/>
                  </a:cubicBezTo>
                  <a:cubicBezTo>
                    <a:pt x="133" y="339"/>
                    <a:pt x="133" y="339"/>
                    <a:pt x="133" y="339"/>
                  </a:cubicBezTo>
                  <a:cubicBezTo>
                    <a:pt x="133" y="339"/>
                    <a:pt x="133" y="339"/>
                    <a:pt x="133" y="339"/>
                  </a:cubicBezTo>
                  <a:cubicBezTo>
                    <a:pt x="133" y="339"/>
                    <a:pt x="133" y="339"/>
                    <a:pt x="133" y="339"/>
                  </a:cubicBezTo>
                  <a:cubicBezTo>
                    <a:pt x="134" y="339"/>
                    <a:pt x="134" y="339"/>
                    <a:pt x="134" y="339"/>
                  </a:cubicBezTo>
                  <a:cubicBezTo>
                    <a:pt x="134" y="339"/>
                    <a:pt x="134" y="339"/>
                    <a:pt x="134" y="339"/>
                  </a:cubicBezTo>
                  <a:cubicBezTo>
                    <a:pt x="134" y="339"/>
                    <a:pt x="134" y="339"/>
                    <a:pt x="134" y="339"/>
                  </a:cubicBezTo>
                  <a:cubicBezTo>
                    <a:pt x="134" y="339"/>
                    <a:pt x="134" y="339"/>
                    <a:pt x="134" y="339"/>
                  </a:cubicBezTo>
                  <a:cubicBezTo>
                    <a:pt x="134" y="339"/>
                    <a:pt x="134" y="339"/>
                    <a:pt x="135" y="339"/>
                  </a:cubicBezTo>
                  <a:cubicBezTo>
                    <a:pt x="135" y="339"/>
                    <a:pt x="135" y="339"/>
                    <a:pt x="135" y="339"/>
                  </a:cubicBezTo>
                  <a:cubicBezTo>
                    <a:pt x="135" y="339"/>
                    <a:pt x="135" y="339"/>
                    <a:pt x="135" y="339"/>
                  </a:cubicBezTo>
                  <a:cubicBezTo>
                    <a:pt x="135" y="339"/>
                    <a:pt x="135" y="339"/>
                    <a:pt x="135" y="339"/>
                  </a:cubicBezTo>
                  <a:cubicBezTo>
                    <a:pt x="135" y="339"/>
                    <a:pt x="135" y="339"/>
                    <a:pt x="135" y="339"/>
                  </a:cubicBezTo>
                  <a:cubicBezTo>
                    <a:pt x="135" y="339"/>
                    <a:pt x="135" y="339"/>
                    <a:pt x="135" y="339"/>
                  </a:cubicBezTo>
                  <a:cubicBezTo>
                    <a:pt x="135" y="339"/>
                    <a:pt x="135" y="339"/>
                    <a:pt x="136" y="339"/>
                  </a:cubicBezTo>
                  <a:cubicBezTo>
                    <a:pt x="136" y="339"/>
                    <a:pt x="136" y="339"/>
                    <a:pt x="136" y="339"/>
                  </a:cubicBezTo>
                  <a:cubicBezTo>
                    <a:pt x="136" y="339"/>
                    <a:pt x="136" y="339"/>
                    <a:pt x="136" y="339"/>
                  </a:cubicBezTo>
                  <a:cubicBezTo>
                    <a:pt x="136" y="339"/>
                    <a:pt x="136" y="339"/>
                    <a:pt x="136" y="339"/>
                  </a:cubicBezTo>
                  <a:cubicBezTo>
                    <a:pt x="262" y="339"/>
                    <a:pt x="364" y="237"/>
                    <a:pt x="364" y="111"/>
                  </a:cubicBezTo>
                  <a:cubicBezTo>
                    <a:pt x="364" y="111"/>
                    <a:pt x="364" y="111"/>
                    <a:pt x="364" y="111"/>
                  </a:cubicBezTo>
                  <a:cubicBezTo>
                    <a:pt x="364" y="111"/>
                    <a:pt x="364" y="111"/>
                    <a:pt x="364" y="111"/>
                  </a:cubicBezTo>
                  <a:cubicBezTo>
                    <a:pt x="364" y="111"/>
                    <a:pt x="364" y="111"/>
                    <a:pt x="364" y="111"/>
                  </a:cubicBezTo>
                  <a:cubicBezTo>
                    <a:pt x="364" y="111"/>
                    <a:pt x="364" y="111"/>
                    <a:pt x="364" y="111"/>
                  </a:cubicBezTo>
                  <a:cubicBezTo>
                    <a:pt x="364" y="110"/>
                    <a:pt x="364" y="110"/>
                    <a:pt x="364" y="110"/>
                  </a:cubicBezTo>
                  <a:cubicBezTo>
                    <a:pt x="364" y="110"/>
                    <a:pt x="364" y="110"/>
                    <a:pt x="364" y="110"/>
                  </a:cubicBezTo>
                  <a:cubicBezTo>
                    <a:pt x="364" y="110"/>
                    <a:pt x="364" y="110"/>
                    <a:pt x="364" y="110"/>
                  </a:cubicBezTo>
                  <a:cubicBezTo>
                    <a:pt x="364" y="110"/>
                    <a:pt x="364" y="110"/>
                    <a:pt x="364" y="110"/>
                  </a:cubicBezTo>
                  <a:cubicBezTo>
                    <a:pt x="364" y="110"/>
                    <a:pt x="364" y="110"/>
                    <a:pt x="364" y="110"/>
                  </a:cubicBezTo>
                  <a:cubicBezTo>
                    <a:pt x="364" y="110"/>
                    <a:pt x="364" y="110"/>
                    <a:pt x="364" y="109"/>
                  </a:cubicBezTo>
                  <a:cubicBezTo>
                    <a:pt x="364" y="109"/>
                    <a:pt x="364" y="109"/>
                    <a:pt x="364" y="109"/>
                  </a:cubicBezTo>
                  <a:cubicBezTo>
                    <a:pt x="364" y="109"/>
                    <a:pt x="364" y="109"/>
                    <a:pt x="364" y="109"/>
                  </a:cubicBezTo>
                  <a:cubicBezTo>
                    <a:pt x="364" y="109"/>
                    <a:pt x="364" y="109"/>
                    <a:pt x="364" y="109"/>
                  </a:cubicBezTo>
                  <a:cubicBezTo>
                    <a:pt x="364" y="69"/>
                    <a:pt x="353" y="32"/>
                    <a:pt x="335" y="0"/>
                  </a:cubicBezTo>
                </a:path>
              </a:pathLst>
            </a:custGeom>
            <a:solidFill>
              <a:srgbClr val="F9B02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25" name="Google Shape;325;p4"/>
            <p:cNvSpPr/>
            <p:nvPr/>
          </p:nvSpPr>
          <p:spPr>
            <a:xfrm>
              <a:off x="3160" y="2007"/>
              <a:ext cx="1372" cy="342"/>
            </a:xfrm>
            <a:custGeom>
              <a:avLst/>
              <a:gdLst/>
              <a:ahLst/>
              <a:cxnLst/>
              <a:rect l="l" t="t" r="r" b="b"/>
              <a:pathLst>
                <a:path w="802" h="199" extrusionOk="0">
                  <a:moveTo>
                    <a:pt x="800" y="90"/>
                  </a:moveTo>
                  <a:cubicBezTo>
                    <a:pt x="800" y="104"/>
                    <a:pt x="789" y="118"/>
                    <a:pt x="769" y="131"/>
                  </a:cubicBezTo>
                  <a:cubicBezTo>
                    <a:pt x="739" y="150"/>
                    <a:pt x="688" y="167"/>
                    <a:pt x="624" y="178"/>
                  </a:cubicBezTo>
                  <a:cubicBezTo>
                    <a:pt x="561" y="190"/>
                    <a:pt x="484" y="197"/>
                    <a:pt x="401" y="197"/>
                  </a:cubicBezTo>
                  <a:cubicBezTo>
                    <a:pt x="291" y="197"/>
                    <a:pt x="191" y="185"/>
                    <a:pt x="118" y="165"/>
                  </a:cubicBezTo>
                  <a:cubicBezTo>
                    <a:pt x="82" y="156"/>
                    <a:pt x="53" y="144"/>
                    <a:pt x="33" y="131"/>
                  </a:cubicBezTo>
                  <a:cubicBezTo>
                    <a:pt x="13" y="118"/>
                    <a:pt x="2" y="104"/>
                    <a:pt x="2" y="90"/>
                  </a:cubicBezTo>
                  <a:cubicBezTo>
                    <a:pt x="2" y="81"/>
                    <a:pt x="6" y="72"/>
                    <a:pt x="14" y="64"/>
                  </a:cubicBezTo>
                  <a:cubicBezTo>
                    <a:pt x="37" y="39"/>
                    <a:pt x="94" y="17"/>
                    <a:pt x="170" y="2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19" y="10"/>
                    <a:pt x="76" y="23"/>
                    <a:pt x="47" y="38"/>
                  </a:cubicBezTo>
                  <a:cubicBezTo>
                    <a:pt x="32" y="46"/>
                    <a:pt x="20" y="54"/>
                    <a:pt x="12" y="63"/>
                  </a:cubicBezTo>
                  <a:cubicBezTo>
                    <a:pt x="4" y="71"/>
                    <a:pt x="0" y="80"/>
                    <a:pt x="0" y="90"/>
                  </a:cubicBezTo>
                  <a:cubicBezTo>
                    <a:pt x="0" y="105"/>
                    <a:pt x="12" y="120"/>
                    <a:pt x="32" y="133"/>
                  </a:cubicBezTo>
                  <a:cubicBezTo>
                    <a:pt x="62" y="152"/>
                    <a:pt x="113" y="169"/>
                    <a:pt x="177" y="180"/>
                  </a:cubicBezTo>
                  <a:cubicBezTo>
                    <a:pt x="241" y="192"/>
                    <a:pt x="318" y="199"/>
                    <a:pt x="401" y="199"/>
                  </a:cubicBezTo>
                  <a:cubicBezTo>
                    <a:pt x="512" y="199"/>
                    <a:pt x="612" y="187"/>
                    <a:pt x="684" y="167"/>
                  </a:cubicBezTo>
                  <a:cubicBezTo>
                    <a:pt x="720" y="157"/>
                    <a:pt x="750" y="146"/>
                    <a:pt x="770" y="133"/>
                  </a:cubicBezTo>
                  <a:cubicBezTo>
                    <a:pt x="790" y="120"/>
                    <a:pt x="802" y="105"/>
                    <a:pt x="802" y="90"/>
                  </a:cubicBezTo>
                  <a:lnTo>
                    <a:pt x="800" y="9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26" name="Google Shape;326;p4"/>
            <p:cNvSpPr/>
            <p:nvPr/>
          </p:nvSpPr>
          <p:spPr>
            <a:xfrm>
              <a:off x="3052" y="1907"/>
              <a:ext cx="1782" cy="521"/>
            </a:xfrm>
            <a:custGeom>
              <a:avLst/>
              <a:gdLst/>
              <a:ahLst/>
              <a:cxnLst/>
              <a:rect l="l" t="t" r="r" b="b"/>
              <a:pathLst>
                <a:path w="1041" h="303" extrusionOk="0">
                  <a:moveTo>
                    <a:pt x="668" y="2"/>
                  </a:moveTo>
                  <a:cubicBezTo>
                    <a:pt x="776" y="13"/>
                    <a:pt x="869" y="33"/>
                    <a:pt x="935" y="58"/>
                  </a:cubicBezTo>
                  <a:cubicBezTo>
                    <a:pt x="968" y="71"/>
                    <a:pt x="994" y="85"/>
                    <a:pt x="1011" y="100"/>
                  </a:cubicBezTo>
                  <a:cubicBezTo>
                    <a:pt x="1029" y="115"/>
                    <a:pt x="1039" y="131"/>
                    <a:pt x="1039" y="147"/>
                  </a:cubicBezTo>
                  <a:cubicBezTo>
                    <a:pt x="1039" y="168"/>
                    <a:pt x="1023" y="188"/>
                    <a:pt x="994" y="206"/>
                  </a:cubicBezTo>
                  <a:cubicBezTo>
                    <a:pt x="907" y="262"/>
                    <a:pt x="702" y="301"/>
                    <a:pt x="464" y="301"/>
                  </a:cubicBezTo>
                  <a:cubicBezTo>
                    <a:pt x="274" y="301"/>
                    <a:pt x="105" y="276"/>
                    <a:pt x="1" y="238"/>
                  </a:cubicBezTo>
                  <a:cubicBezTo>
                    <a:pt x="0" y="240"/>
                    <a:pt x="0" y="240"/>
                    <a:pt x="0" y="240"/>
                  </a:cubicBezTo>
                  <a:cubicBezTo>
                    <a:pt x="105" y="278"/>
                    <a:pt x="274" y="303"/>
                    <a:pt x="464" y="303"/>
                  </a:cubicBezTo>
                  <a:cubicBezTo>
                    <a:pt x="623" y="303"/>
                    <a:pt x="767" y="286"/>
                    <a:pt x="871" y="258"/>
                  </a:cubicBezTo>
                  <a:cubicBezTo>
                    <a:pt x="923" y="244"/>
                    <a:pt x="966" y="227"/>
                    <a:pt x="995" y="208"/>
                  </a:cubicBezTo>
                  <a:cubicBezTo>
                    <a:pt x="1024" y="189"/>
                    <a:pt x="1040" y="169"/>
                    <a:pt x="1041" y="147"/>
                  </a:cubicBezTo>
                  <a:cubicBezTo>
                    <a:pt x="1041" y="130"/>
                    <a:pt x="1031" y="113"/>
                    <a:pt x="1013" y="98"/>
                  </a:cubicBezTo>
                  <a:cubicBezTo>
                    <a:pt x="959" y="53"/>
                    <a:pt x="831" y="17"/>
                    <a:pt x="668" y="0"/>
                  </a:cubicBezTo>
                  <a:lnTo>
                    <a:pt x="668" y="2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27" name="Google Shape;327;p4"/>
            <p:cNvSpPr/>
            <p:nvPr/>
          </p:nvSpPr>
          <p:spPr>
            <a:xfrm>
              <a:off x="2588" y="2158"/>
              <a:ext cx="2223" cy="366"/>
            </a:xfrm>
            <a:custGeom>
              <a:avLst/>
              <a:gdLst/>
              <a:ahLst/>
              <a:cxnLst/>
              <a:rect l="l" t="t" r="r" b="b"/>
              <a:pathLst>
                <a:path w="1299" h="213" extrusionOk="0">
                  <a:moveTo>
                    <a:pt x="1298" y="133"/>
                  </a:moveTo>
                  <a:cubicBezTo>
                    <a:pt x="1165" y="181"/>
                    <a:pt x="960" y="211"/>
                    <a:pt x="731" y="211"/>
                  </a:cubicBezTo>
                  <a:cubicBezTo>
                    <a:pt x="529" y="211"/>
                    <a:pt x="347" y="188"/>
                    <a:pt x="215" y="149"/>
                  </a:cubicBezTo>
                  <a:cubicBezTo>
                    <a:pt x="149" y="130"/>
                    <a:pt x="96" y="107"/>
                    <a:pt x="59" y="82"/>
                  </a:cubicBezTo>
                  <a:cubicBezTo>
                    <a:pt x="22" y="57"/>
                    <a:pt x="2" y="29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0"/>
                    <a:pt x="21" y="58"/>
                    <a:pt x="58" y="84"/>
                  </a:cubicBezTo>
                  <a:cubicBezTo>
                    <a:pt x="169" y="160"/>
                    <a:pt x="428" y="213"/>
                    <a:pt x="731" y="213"/>
                  </a:cubicBezTo>
                  <a:cubicBezTo>
                    <a:pt x="960" y="213"/>
                    <a:pt x="1165" y="183"/>
                    <a:pt x="1299" y="135"/>
                  </a:cubicBezTo>
                  <a:lnTo>
                    <a:pt x="1298" y="13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28" name="Google Shape;328;p4"/>
            <p:cNvSpPr/>
            <p:nvPr/>
          </p:nvSpPr>
          <p:spPr>
            <a:xfrm>
              <a:off x="2165" y="2158"/>
              <a:ext cx="3655" cy="579"/>
            </a:xfrm>
            <a:custGeom>
              <a:avLst/>
              <a:gdLst/>
              <a:ahLst/>
              <a:cxnLst/>
              <a:rect l="l" t="t" r="r" b="b"/>
              <a:pathLst>
                <a:path w="2135" h="337" extrusionOk="0">
                  <a:moveTo>
                    <a:pt x="2133" y="0"/>
                  </a:moveTo>
                  <a:cubicBezTo>
                    <a:pt x="2133" y="46"/>
                    <a:pt x="2101" y="90"/>
                    <a:pt x="2043" y="130"/>
                  </a:cubicBezTo>
                  <a:cubicBezTo>
                    <a:pt x="1867" y="250"/>
                    <a:pt x="1457" y="335"/>
                    <a:pt x="978" y="335"/>
                  </a:cubicBezTo>
                  <a:cubicBezTo>
                    <a:pt x="567" y="335"/>
                    <a:pt x="205" y="273"/>
                    <a:pt x="1" y="179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205" y="275"/>
                    <a:pt x="566" y="337"/>
                    <a:pt x="978" y="337"/>
                  </a:cubicBezTo>
                  <a:cubicBezTo>
                    <a:pt x="1297" y="337"/>
                    <a:pt x="1586" y="299"/>
                    <a:pt x="1796" y="239"/>
                  </a:cubicBezTo>
                  <a:cubicBezTo>
                    <a:pt x="1900" y="208"/>
                    <a:pt x="1985" y="172"/>
                    <a:pt x="2044" y="132"/>
                  </a:cubicBezTo>
                  <a:cubicBezTo>
                    <a:pt x="2102" y="92"/>
                    <a:pt x="2135" y="47"/>
                    <a:pt x="2135" y="0"/>
                  </a:cubicBezTo>
                  <a:lnTo>
                    <a:pt x="2133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</p:grpSp>
      <p:grpSp>
        <p:nvGrpSpPr>
          <p:cNvPr id="329" name="Google Shape;329;p4"/>
          <p:cNvGrpSpPr/>
          <p:nvPr/>
        </p:nvGrpSpPr>
        <p:grpSpPr>
          <a:xfrm>
            <a:off x="4880233" y="4728945"/>
            <a:ext cx="2253275" cy="1378272"/>
            <a:chOff x="4286" y="739"/>
            <a:chExt cx="2364" cy="1446"/>
          </a:xfrm>
        </p:grpSpPr>
        <p:sp>
          <p:nvSpPr>
            <p:cNvPr id="330" name="Google Shape;330;p4"/>
            <p:cNvSpPr/>
            <p:nvPr/>
          </p:nvSpPr>
          <p:spPr>
            <a:xfrm>
              <a:off x="4293" y="739"/>
              <a:ext cx="2357" cy="14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31" name="Google Shape;331;p4"/>
            <p:cNvSpPr/>
            <p:nvPr/>
          </p:nvSpPr>
          <p:spPr>
            <a:xfrm>
              <a:off x="5169" y="1127"/>
              <a:ext cx="144" cy="145"/>
            </a:xfrm>
            <a:prstGeom prst="ellipse">
              <a:avLst/>
            </a:prstGeom>
            <a:solidFill>
              <a:srgbClr val="F4D03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32" name="Google Shape;332;p4"/>
            <p:cNvSpPr/>
            <p:nvPr/>
          </p:nvSpPr>
          <p:spPr>
            <a:xfrm>
              <a:off x="5041" y="1942"/>
              <a:ext cx="166" cy="167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33" name="Google Shape;333;p4"/>
            <p:cNvSpPr/>
            <p:nvPr/>
          </p:nvSpPr>
          <p:spPr>
            <a:xfrm>
              <a:off x="6363" y="1203"/>
              <a:ext cx="287" cy="289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cubicBezTo>
                    <a:pt x="21" y="22"/>
                    <a:pt x="16" y="22"/>
                    <a:pt x="0" y="38"/>
                  </a:cubicBezTo>
                  <a:cubicBezTo>
                    <a:pt x="16" y="22"/>
                    <a:pt x="16" y="16"/>
                    <a:pt x="0" y="0"/>
                  </a:cubicBezTo>
                  <a:cubicBezTo>
                    <a:pt x="16" y="16"/>
                    <a:pt x="21" y="16"/>
                    <a:pt x="38" y="0"/>
                  </a:cubicBezTo>
                  <a:cubicBezTo>
                    <a:pt x="21" y="16"/>
                    <a:pt x="21" y="22"/>
                    <a:pt x="38" y="38"/>
                  </a:cubicBezTo>
                  <a:close/>
                </a:path>
              </a:pathLst>
            </a:custGeom>
            <a:solidFill>
              <a:srgbClr val="F7CA1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34" name="Google Shape;334;p4"/>
            <p:cNvSpPr/>
            <p:nvPr/>
          </p:nvSpPr>
          <p:spPr>
            <a:xfrm>
              <a:off x="4286" y="1873"/>
              <a:ext cx="309" cy="312"/>
            </a:xfrm>
            <a:custGeom>
              <a:avLst/>
              <a:gdLst/>
              <a:ahLst/>
              <a:cxnLst/>
              <a:rect l="l" t="t" r="r" b="b"/>
              <a:pathLst>
                <a:path w="41" h="41" extrusionOk="0">
                  <a:moveTo>
                    <a:pt x="41" y="41"/>
                  </a:moveTo>
                  <a:cubicBezTo>
                    <a:pt x="23" y="23"/>
                    <a:pt x="18" y="23"/>
                    <a:pt x="0" y="41"/>
                  </a:cubicBezTo>
                  <a:cubicBezTo>
                    <a:pt x="18" y="23"/>
                    <a:pt x="18" y="17"/>
                    <a:pt x="0" y="0"/>
                  </a:cubicBezTo>
                  <a:cubicBezTo>
                    <a:pt x="18" y="17"/>
                    <a:pt x="23" y="17"/>
                    <a:pt x="41" y="0"/>
                  </a:cubicBezTo>
                  <a:cubicBezTo>
                    <a:pt x="23" y="17"/>
                    <a:pt x="23" y="23"/>
                    <a:pt x="41" y="41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35" name="Google Shape;335;p4"/>
            <p:cNvSpPr/>
            <p:nvPr/>
          </p:nvSpPr>
          <p:spPr>
            <a:xfrm>
              <a:off x="4391" y="1272"/>
              <a:ext cx="469" cy="472"/>
            </a:xfrm>
            <a:custGeom>
              <a:avLst/>
              <a:gdLst/>
              <a:ahLst/>
              <a:cxnLst/>
              <a:rect l="l" t="t" r="r" b="b"/>
              <a:pathLst>
                <a:path w="62" h="62" extrusionOk="0">
                  <a:moveTo>
                    <a:pt x="62" y="62"/>
                  </a:moveTo>
                  <a:cubicBezTo>
                    <a:pt x="35" y="35"/>
                    <a:pt x="26" y="35"/>
                    <a:pt x="0" y="62"/>
                  </a:cubicBezTo>
                  <a:cubicBezTo>
                    <a:pt x="26" y="35"/>
                    <a:pt x="26" y="26"/>
                    <a:pt x="0" y="0"/>
                  </a:cubicBezTo>
                  <a:cubicBezTo>
                    <a:pt x="26" y="26"/>
                    <a:pt x="35" y="26"/>
                    <a:pt x="62" y="0"/>
                  </a:cubicBezTo>
                  <a:cubicBezTo>
                    <a:pt x="35" y="26"/>
                    <a:pt x="35" y="35"/>
                    <a:pt x="62" y="62"/>
                  </a:cubicBezTo>
                  <a:close/>
                </a:path>
              </a:pathLst>
            </a:custGeom>
            <a:solidFill>
              <a:srgbClr val="F4D03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36" name="Google Shape;336;p4"/>
            <p:cNvSpPr/>
            <p:nvPr/>
          </p:nvSpPr>
          <p:spPr>
            <a:xfrm>
              <a:off x="5766" y="1797"/>
              <a:ext cx="174" cy="175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23" y="23"/>
                  </a:moveTo>
                  <a:cubicBezTo>
                    <a:pt x="14" y="13"/>
                    <a:pt x="10" y="13"/>
                    <a:pt x="0" y="23"/>
                  </a:cubicBezTo>
                  <a:cubicBezTo>
                    <a:pt x="10" y="13"/>
                    <a:pt x="10" y="10"/>
                    <a:pt x="0" y="0"/>
                  </a:cubicBezTo>
                  <a:cubicBezTo>
                    <a:pt x="10" y="10"/>
                    <a:pt x="14" y="10"/>
                    <a:pt x="23" y="0"/>
                  </a:cubicBezTo>
                  <a:cubicBezTo>
                    <a:pt x="14" y="10"/>
                    <a:pt x="14" y="13"/>
                    <a:pt x="23" y="23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37" name="Google Shape;337;p4"/>
            <p:cNvSpPr/>
            <p:nvPr/>
          </p:nvSpPr>
          <p:spPr>
            <a:xfrm>
              <a:off x="5917" y="922"/>
              <a:ext cx="174" cy="175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23" y="23"/>
                  </a:moveTo>
                  <a:cubicBezTo>
                    <a:pt x="13" y="13"/>
                    <a:pt x="9" y="13"/>
                    <a:pt x="0" y="23"/>
                  </a:cubicBezTo>
                  <a:cubicBezTo>
                    <a:pt x="9" y="13"/>
                    <a:pt x="9" y="10"/>
                    <a:pt x="0" y="0"/>
                  </a:cubicBezTo>
                  <a:cubicBezTo>
                    <a:pt x="9" y="10"/>
                    <a:pt x="13" y="10"/>
                    <a:pt x="23" y="0"/>
                  </a:cubicBezTo>
                  <a:cubicBezTo>
                    <a:pt x="13" y="10"/>
                    <a:pt x="13" y="13"/>
                    <a:pt x="23" y="23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38" name="Google Shape;338;p4"/>
            <p:cNvSpPr/>
            <p:nvPr/>
          </p:nvSpPr>
          <p:spPr>
            <a:xfrm>
              <a:off x="5864" y="1492"/>
              <a:ext cx="84" cy="84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39" name="Google Shape;339;p4"/>
            <p:cNvSpPr/>
            <p:nvPr/>
          </p:nvSpPr>
          <p:spPr>
            <a:xfrm>
              <a:off x="4860" y="960"/>
              <a:ext cx="45" cy="45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40" name="Google Shape;340;p4"/>
            <p:cNvSpPr/>
            <p:nvPr/>
          </p:nvSpPr>
          <p:spPr>
            <a:xfrm>
              <a:off x="5260" y="746"/>
              <a:ext cx="83" cy="92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</p:grpSp>
      <p:grpSp>
        <p:nvGrpSpPr>
          <p:cNvPr id="341" name="Google Shape;341;p4"/>
          <p:cNvGrpSpPr/>
          <p:nvPr/>
        </p:nvGrpSpPr>
        <p:grpSpPr>
          <a:xfrm>
            <a:off x="5441837" y="596910"/>
            <a:ext cx="1300564" cy="757592"/>
            <a:chOff x="3489" y="1957"/>
            <a:chExt cx="709" cy="413"/>
          </a:xfrm>
        </p:grpSpPr>
        <p:sp>
          <p:nvSpPr>
            <p:cNvPr id="342" name="Google Shape;342;p4"/>
            <p:cNvSpPr/>
            <p:nvPr/>
          </p:nvSpPr>
          <p:spPr>
            <a:xfrm>
              <a:off x="3489" y="1957"/>
              <a:ext cx="702" cy="4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43" name="Google Shape;343;p4"/>
            <p:cNvSpPr/>
            <p:nvPr/>
          </p:nvSpPr>
          <p:spPr>
            <a:xfrm>
              <a:off x="3821" y="2009"/>
              <a:ext cx="360" cy="189"/>
            </a:xfrm>
            <a:custGeom>
              <a:avLst/>
              <a:gdLst/>
              <a:ahLst/>
              <a:cxnLst/>
              <a:rect l="l" t="t" r="r" b="b"/>
              <a:pathLst>
                <a:path w="209" h="109" extrusionOk="0">
                  <a:moveTo>
                    <a:pt x="203" y="2"/>
                  </a:moveTo>
                  <a:cubicBezTo>
                    <a:pt x="209" y="0"/>
                    <a:pt x="41" y="91"/>
                    <a:pt x="27" y="101"/>
                  </a:cubicBezTo>
                  <a:cubicBezTo>
                    <a:pt x="17" y="109"/>
                    <a:pt x="5" y="106"/>
                    <a:pt x="3" y="101"/>
                  </a:cubicBezTo>
                  <a:cubicBezTo>
                    <a:pt x="0" y="96"/>
                    <a:pt x="4" y="85"/>
                    <a:pt x="17" y="81"/>
                  </a:cubicBezTo>
                  <a:cubicBezTo>
                    <a:pt x="38" y="75"/>
                    <a:pt x="184" y="7"/>
                    <a:pt x="203" y="2"/>
                  </a:cubicBezTo>
                  <a:close/>
                </a:path>
              </a:pathLst>
            </a:custGeom>
            <a:solidFill>
              <a:srgbClr val="EF483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44" name="Google Shape;344;p4"/>
            <p:cNvSpPr/>
            <p:nvPr/>
          </p:nvSpPr>
          <p:spPr>
            <a:xfrm>
              <a:off x="3838" y="2042"/>
              <a:ext cx="274" cy="144"/>
            </a:xfrm>
            <a:custGeom>
              <a:avLst/>
              <a:gdLst/>
              <a:ahLst/>
              <a:cxnLst/>
              <a:rect l="l" t="t" r="r" b="b"/>
              <a:pathLst>
                <a:path w="159" h="83" extrusionOk="0">
                  <a:moveTo>
                    <a:pt x="155" y="1"/>
                  </a:moveTo>
                  <a:cubicBezTo>
                    <a:pt x="159" y="0"/>
                    <a:pt x="25" y="71"/>
                    <a:pt x="16" y="78"/>
                  </a:cubicBezTo>
                  <a:cubicBezTo>
                    <a:pt x="10" y="83"/>
                    <a:pt x="3" y="81"/>
                    <a:pt x="1" y="78"/>
                  </a:cubicBezTo>
                  <a:cubicBezTo>
                    <a:pt x="0" y="75"/>
                    <a:pt x="2" y="68"/>
                    <a:pt x="10" y="66"/>
                  </a:cubicBezTo>
                  <a:cubicBezTo>
                    <a:pt x="23" y="62"/>
                    <a:pt x="143" y="4"/>
                    <a:pt x="155" y="1"/>
                  </a:cubicBezTo>
                  <a:close/>
                </a:path>
              </a:pathLst>
            </a:custGeom>
            <a:solidFill>
              <a:srgbClr val="F5918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45" name="Google Shape;345;p4"/>
            <p:cNvSpPr/>
            <p:nvPr/>
          </p:nvSpPr>
          <p:spPr>
            <a:xfrm>
              <a:off x="3828" y="2146"/>
              <a:ext cx="60" cy="45"/>
            </a:xfrm>
            <a:custGeom>
              <a:avLst/>
              <a:gdLst/>
              <a:ahLst/>
              <a:cxnLst/>
              <a:rect l="l" t="t" r="r" b="b"/>
              <a:pathLst>
                <a:path w="35" h="26" extrusionOk="0">
                  <a:moveTo>
                    <a:pt x="34" y="4"/>
                  </a:moveTo>
                  <a:cubicBezTo>
                    <a:pt x="35" y="8"/>
                    <a:pt x="22" y="20"/>
                    <a:pt x="16" y="23"/>
                  </a:cubicBezTo>
                  <a:cubicBezTo>
                    <a:pt x="10" y="26"/>
                    <a:pt x="4" y="25"/>
                    <a:pt x="2" y="21"/>
                  </a:cubicBezTo>
                  <a:cubicBezTo>
                    <a:pt x="0" y="17"/>
                    <a:pt x="3" y="11"/>
                    <a:pt x="9" y="8"/>
                  </a:cubicBezTo>
                  <a:cubicBezTo>
                    <a:pt x="15" y="6"/>
                    <a:pt x="32" y="0"/>
                    <a:pt x="34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46" name="Google Shape;346;p4"/>
            <p:cNvSpPr/>
            <p:nvPr/>
          </p:nvSpPr>
          <p:spPr>
            <a:xfrm>
              <a:off x="3699" y="2134"/>
              <a:ext cx="396" cy="236"/>
            </a:xfrm>
            <a:custGeom>
              <a:avLst/>
              <a:gdLst/>
              <a:ahLst/>
              <a:cxnLst/>
              <a:rect l="l" t="t" r="r" b="b"/>
              <a:pathLst>
                <a:path w="230" h="136" extrusionOk="0">
                  <a:moveTo>
                    <a:pt x="222" y="3"/>
                  </a:moveTo>
                  <a:cubicBezTo>
                    <a:pt x="230" y="0"/>
                    <a:pt x="52" y="110"/>
                    <a:pt x="35" y="125"/>
                  </a:cubicBezTo>
                  <a:cubicBezTo>
                    <a:pt x="22" y="136"/>
                    <a:pt x="8" y="133"/>
                    <a:pt x="4" y="127"/>
                  </a:cubicBezTo>
                  <a:cubicBezTo>
                    <a:pt x="0" y="121"/>
                    <a:pt x="4" y="106"/>
                    <a:pt x="20" y="101"/>
                  </a:cubicBezTo>
                  <a:cubicBezTo>
                    <a:pt x="47" y="91"/>
                    <a:pt x="199" y="11"/>
                    <a:pt x="222" y="3"/>
                  </a:cubicBezTo>
                  <a:close/>
                </a:path>
              </a:pathLst>
            </a:custGeom>
            <a:solidFill>
              <a:srgbClr val="EF483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47" name="Google Shape;347;p4"/>
            <p:cNvSpPr/>
            <p:nvPr/>
          </p:nvSpPr>
          <p:spPr>
            <a:xfrm>
              <a:off x="3725" y="2167"/>
              <a:ext cx="308" cy="182"/>
            </a:xfrm>
            <a:custGeom>
              <a:avLst/>
              <a:gdLst/>
              <a:ahLst/>
              <a:cxnLst/>
              <a:rect l="l" t="t" r="r" b="b"/>
              <a:pathLst>
                <a:path w="179" h="105" extrusionOk="0">
                  <a:moveTo>
                    <a:pt x="175" y="2"/>
                  </a:moveTo>
                  <a:cubicBezTo>
                    <a:pt x="179" y="0"/>
                    <a:pt x="29" y="91"/>
                    <a:pt x="20" y="99"/>
                  </a:cubicBezTo>
                  <a:cubicBezTo>
                    <a:pt x="12" y="105"/>
                    <a:pt x="4" y="103"/>
                    <a:pt x="2" y="100"/>
                  </a:cubicBezTo>
                  <a:cubicBezTo>
                    <a:pt x="0" y="96"/>
                    <a:pt x="2" y="88"/>
                    <a:pt x="11" y="85"/>
                  </a:cubicBezTo>
                  <a:cubicBezTo>
                    <a:pt x="26" y="80"/>
                    <a:pt x="162" y="7"/>
                    <a:pt x="175" y="2"/>
                  </a:cubicBezTo>
                  <a:close/>
                </a:path>
              </a:pathLst>
            </a:custGeom>
            <a:solidFill>
              <a:srgbClr val="F5918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48" name="Google Shape;348;p4"/>
            <p:cNvSpPr/>
            <p:nvPr/>
          </p:nvSpPr>
          <p:spPr>
            <a:xfrm>
              <a:off x="3709" y="2306"/>
              <a:ext cx="72" cy="52"/>
            </a:xfrm>
            <a:custGeom>
              <a:avLst/>
              <a:gdLst/>
              <a:ahLst/>
              <a:cxnLst/>
              <a:rect l="l" t="t" r="r" b="b"/>
              <a:pathLst>
                <a:path w="42" h="30" extrusionOk="0">
                  <a:moveTo>
                    <a:pt x="40" y="5"/>
                  </a:moveTo>
                  <a:cubicBezTo>
                    <a:pt x="42" y="10"/>
                    <a:pt x="25" y="24"/>
                    <a:pt x="19" y="27"/>
                  </a:cubicBezTo>
                  <a:cubicBezTo>
                    <a:pt x="12" y="30"/>
                    <a:pt x="4" y="29"/>
                    <a:pt x="2" y="24"/>
                  </a:cubicBezTo>
                  <a:cubicBezTo>
                    <a:pt x="0" y="20"/>
                    <a:pt x="3" y="13"/>
                    <a:pt x="10" y="10"/>
                  </a:cubicBezTo>
                  <a:cubicBezTo>
                    <a:pt x="17" y="6"/>
                    <a:pt x="37" y="0"/>
                    <a:pt x="4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49" name="Google Shape;349;p4"/>
            <p:cNvSpPr/>
            <p:nvPr/>
          </p:nvSpPr>
          <p:spPr>
            <a:xfrm>
              <a:off x="4000" y="2124"/>
              <a:ext cx="198" cy="119"/>
            </a:xfrm>
            <a:custGeom>
              <a:avLst/>
              <a:gdLst/>
              <a:ahLst/>
              <a:cxnLst/>
              <a:rect l="l" t="t" r="r" b="b"/>
              <a:pathLst>
                <a:path w="115" h="69" extrusionOk="0">
                  <a:moveTo>
                    <a:pt x="110" y="2"/>
                  </a:moveTo>
                  <a:cubicBezTo>
                    <a:pt x="115" y="0"/>
                    <a:pt x="33" y="53"/>
                    <a:pt x="22" y="62"/>
                  </a:cubicBezTo>
                  <a:cubicBezTo>
                    <a:pt x="14" y="69"/>
                    <a:pt x="5" y="68"/>
                    <a:pt x="3" y="64"/>
                  </a:cubicBezTo>
                  <a:cubicBezTo>
                    <a:pt x="0" y="60"/>
                    <a:pt x="3" y="51"/>
                    <a:pt x="13" y="47"/>
                  </a:cubicBezTo>
                  <a:cubicBezTo>
                    <a:pt x="30" y="41"/>
                    <a:pt x="95" y="8"/>
                    <a:pt x="110" y="2"/>
                  </a:cubicBezTo>
                  <a:close/>
                </a:path>
              </a:pathLst>
            </a:custGeom>
            <a:solidFill>
              <a:srgbClr val="EF483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50" name="Google Shape;350;p4"/>
            <p:cNvSpPr/>
            <p:nvPr/>
          </p:nvSpPr>
          <p:spPr>
            <a:xfrm>
              <a:off x="4012" y="2141"/>
              <a:ext cx="158" cy="92"/>
            </a:xfrm>
            <a:custGeom>
              <a:avLst/>
              <a:gdLst/>
              <a:ahLst/>
              <a:cxnLst/>
              <a:rect l="l" t="t" r="r" b="b"/>
              <a:pathLst>
                <a:path w="92" h="53" extrusionOk="0">
                  <a:moveTo>
                    <a:pt x="90" y="1"/>
                  </a:moveTo>
                  <a:cubicBezTo>
                    <a:pt x="92" y="0"/>
                    <a:pt x="16" y="45"/>
                    <a:pt x="11" y="49"/>
                  </a:cubicBezTo>
                  <a:cubicBezTo>
                    <a:pt x="7" y="53"/>
                    <a:pt x="2" y="52"/>
                    <a:pt x="1" y="50"/>
                  </a:cubicBezTo>
                  <a:cubicBezTo>
                    <a:pt x="0" y="48"/>
                    <a:pt x="1" y="44"/>
                    <a:pt x="6" y="42"/>
                  </a:cubicBezTo>
                  <a:cubicBezTo>
                    <a:pt x="15" y="39"/>
                    <a:pt x="82" y="3"/>
                    <a:pt x="90" y="1"/>
                  </a:cubicBezTo>
                  <a:close/>
                </a:path>
              </a:pathLst>
            </a:custGeom>
            <a:solidFill>
              <a:srgbClr val="F5918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51" name="Google Shape;351;p4"/>
            <p:cNvSpPr/>
            <p:nvPr/>
          </p:nvSpPr>
          <p:spPr>
            <a:xfrm>
              <a:off x="4009" y="2203"/>
              <a:ext cx="44" cy="32"/>
            </a:xfrm>
            <a:custGeom>
              <a:avLst/>
              <a:gdLst/>
              <a:ahLst/>
              <a:cxnLst/>
              <a:rect l="l" t="t" r="r" b="b"/>
              <a:pathLst>
                <a:path w="26" h="18" extrusionOk="0">
                  <a:moveTo>
                    <a:pt x="25" y="3"/>
                  </a:moveTo>
                  <a:cubicBezTo>
                    <a:pt x="26" y="6"/>
                    <a:pt x="16" y="14"/>
                    <a:pt x="12" y="16"/>
                  </a:cubicBezTo>
                  <a:cubicBezTo>
                    <a:pt x="8" y="18"/>
                    <a:pt x="3" y="18"/>
                    <a:pt x="2" y="15"/>
                  </a:cubicBezTo>
                  <a:cubicBezTo>
                    <a:pt x="0" y="12"/>
                    <a:pt x="3" y="8"/>
                    <a:pt x="7" y="6"/>
                  </a:cubicBezTo>
                  <a:cubicBezTo>
                    <a:pt x="11" y="4"/>
                    <a:pt x="23" y="0"/>
                    <a:pt x="2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52" name="Google Shape;352;p4"/>
            <p:cNvSpPr/>
            <p:nvPr/>
          </p:nvSpPr>
          <p:spPr>
            <a:xfrm>
              <a:off x="3757" y="2153"/>
              <a:ext cx="14" cy="12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4" y="7"/>
                  </a:moveTo>
                  <a:cubicBezTo>
                    <a:pt x="8" y="7"/>
                    <a:pt x="8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53" name="Google Shape;353;p4"/>
            <p:cNvSpPr/>
            <p:nvPr/>
          </p:nvSpPr>
          <p:spPr>
            <a:xfrm>
              <a:off x="3673" y="2179"/>
              <a:ext cx="16" cy="12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4" y="7"/>
                  </a:moveTo>
                  <a:cubicBezTo>
                    <a:pt x="9" y="7"/>
                    <a:pt x="9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54" name="Google Shape;354;p4"/>
            <p:cNvSpPr/>
            <p:nvPr/>
          </p:nvSpPr>
          <p:spPr>
            <a:xfrm>
              <a:off x="3663" y="2249"/>
              <a:ext cx="13" cy="12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4" y="7"/>
                  </a:moveTo>
                  <a:cubicBezTo>
                    <a:pt x="8" y="7"/>
                    <a:pt x="8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55" name="Google Shape;355;p4"/>
            <p:cNvSpPr/>
            <p:nvPr/>
          </p:nvSpPr>
          <p:spPr>
            <a:xfrm>
              <a:off x="3489" y="2262"/>
              <a:ext cx="15" cy="11"/>
            </a:xfrm>
            <a:custGeom>
              <a:avLst/>
              <a:gdLst/>
              <a:ahLst/>
              <a:cxnLst/>
              <a:rect l="l" t="t" r="r" b="b"/>
              <a:pathLst>
                <a:path w="9" h="6" extrusionOk="0">
                  <a:moveTo>
                    <a:pt x="4" y="6"/>
                  </a:moveTo>
                  <a:cubicBezTo>
                    <a:pt x="9" y="6"/>
                    <a:pt x="9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56" name="Google Shape;356;p4"/>
            <p:cNvSpPr/>
            <p:nvPr/>
          </p:nvSpPr>
          <p:spPr>
            <a:xfrm>
              <a:off x="3584" y="2245"/>
              <a:ext cx="15" cy="12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4" y="7"/>
                  </a:moveTo>
                  <a:cubicBezTo>
                    <a:pt x="9" y="7"/>
                    <a:pt x="9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57" name="Google Shape;357;p4"/>
            <p:cNvSpPr/>
            <p:nvPr/>
          </p:nvSpPr>
          <p:spPr>
            <a:xfrm>
              <a:off x="3603" y="2158"/>
              <a:ext cx="13" cy="12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4" y="7"/>
                  </a:moveTo>
                  <a:cubicBezTo>
                    <a:pt x="8" y="7"/>
                    <a:pt x="8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58" name="Google Shape;358;p4"/>
            <p:cNvSpPr/>
            <p:nvPr/>
          </p:nvSpPr>
          <p:spPr>
            <a:xfrm>
              <a:off x="3776" y="2245"/>
              <a:ext cx="14" cy="12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4" y="7"/>
                  </a:moveTo>
                  <a:cubicBezTo>
                    <a:pt x="8" y="7"/>
                    <a:pt x="8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59" name="Google Shape;359;p4"/>
            <p:cNvSpPr/>
            <p:nvPr/>
          </p:nvSpPr>
          <p:spPr>
            <a:xfrm>
              <a:off x="3809" y="2072"/>
              <a:ext cx="15" cy="10"/>
            </a:xfrm>
            <a:custGeom>
              <a:avLst/>
              <a:gdLst/>
              <a:ahLst/>
              <a:cxnLst/>
              <a:rect l="l" t="t" r="r" b="b"/>
              <a:pathLst>
                <a:path w="9" h="6" extrusionOk="0">
                  <a:moveTo>
                    <a:pt x="5" y="6"/>
                  </a:moveTo>
                  <a:cubicBezTo>
                    <a:pt x="9" y="6"/>
                    <a:pt x="9" y="0"/>
                    <a:pt x="5" y="0"/>
                  </a:cubicBezTo>
                  <a:cubicBezTo>
                    <a:pt x="0" y="0"/>
                    <a:pt x="0" y="6"/>
                    <a:pt x="5" y="6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60" name="Google Shape;360;p4"/>
            <p:cNvSpPr/>
            <p:nvPr/>
          </p:nvSpPr>
          <p:spPr>
            <a:xfrm>
              <a:off x="3749" y="1999"/>
              <a:ext cx="15" cy="12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5" y="7"/>
                  </a:moveTo>
                  <a:cubicBezTo>
                    <a:pt x="9" y="7"/>
                    <a:pt x="9" y="0"/>
                    <a:pt x="5" y="0"/>
                  </a:cubicBezTo>
                  <a:cubicBezTo>
                    <a:pt x="0" y="0"/>
                    <a:pt x="0" y="7"/>
                    <a:pt x="5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61" name="Google Shape;361;p4"/>
            <p:cNvSpPr/>
            <p:nvPr/>
          </p:nvSpPr>
          <p:spPr>
            <a:xfrm>
              <a:off x="3720" y="2099"/>
              <a:ext cx="15" cy="12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5" y="7"/>
                  </a:moveTo>
                  <a:cubicBezTo>
                    <a:pt x="9" y="7"/>
                    <a:pt x="9" y="0"/>
                    <a:pt x="5" y="0"/>
                  </a:cubicBezTo>
                  <a:cubicBezTo>
                    <a:pt x="0" y="0"/>
                    <a:pt x="0" y="7"/>
                    <a:pt x="5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62" name="Google Shape;362;p4"/>
            <p:cNvSpPr/>
            <p:nvPr/>
          </p:nvSpPr>
          <p:spPr>
            <a:xfrm>
              <a:off x="3570" y="2026"/>
              <a:ext cx="15" cy="11"/>
            </a:xfrm>
            <a:custGeom>
              <a:avLst/>
              <a:gdLst/>
              <a:ahLst/>
              <a:cxnLst/>
              <a:rect l="l" t="t" r="r" b="b"/>
              <a:pathLst>
                <a:path w="9" h="6" extrusionOk="0">
                  <a:moveTo>
                    <a:pt x="5" y="6"/>
                  </a:moveTo>
                  <a:cubicBezTo>
                    <a:pt x="9" y="6"/>
                    <a:pt x="9" y="0"/>
                    <a:pt x="5" y="0"/>
                  </a:cubicBezTo>
                  <a:cubicBezTo>
                    <a:pt x="0" y="0"/>
                    <a:pt x="0" y="6"/>
                    <a:pt x="5" y="6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63" name="Google Shape;363;p4"/>
            <p:cNvSpPr/>
            <p:nvPr/>
          </p:nvSpPr>
          <p:spPr>
            <a:xfrm>
              <a:off x="3632" y="2066"/>
              <a:ext cx="14" cy="11"/>
            </a:xfrm>
            <a:custGeom>
              <a:avLst/>
              <a:gdLst/>
              <a:ahLst/>
              <a:cxnLst/>
              <a:rect l="l" t="t" r="r" b="b"/>
              <a:pathLst>
                <a:path w="8" h="6" extrusionOk="0">
                  <a:moveTo>
                    <a:pt x="4" y="6"/>
                  </a:moveTo>
                  <a:cubicBezTo>
                    <a:pt x="8" y="6"/>
                    <a:pt x="8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64" name="Google Shape;364;p4"/>
            <p:cNvSpPr/>
            <p:nvPr/>
          </p:nvSpPr>
          <p:spPr>
            <a:xfrm>
              <a:off x="3864" y="1957"/>
              <a:ext cx="16" cy="12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5" y="7"/>
                  </a:moveTo>
                  <a:cubicBezTo>
                    <a:pt x="9" y="7"/>
                    <a:pt x="9" y="0"/>
                    <a:pt x="5" y="0"/>
                  </a:cubicBezTo>
                  <a:cubicBezTo>
                    <a:pt x="0" y="0"/>
                    <a:pt x="0" y="7"/>
                    <a:pt x="5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65" name="Google Shape;365;p4"/>
            <p:cNvSpPr/>
            <p:nvPr/>
          </p:nvSpPr>
          <p:spPr>
            <a:xfrm>
              <a:off x="3849" y="2047"/>
              <a:ext cx="15" cy="11"/>
            </a:xfrm>
            <a:custGeom>
              <a:avLst/>
              <a:gdLst/>
              <a:ahLst/>
              <a:cxnLst/>
              <a:rect l="l" t="t" r="r" b="b"/>
              <a:pathLst>
                <a:path w="9" h="6" extrusionOk="0">
                  <a:moveTo>
                    <a:pt x="5" y="6"/>
                  </a:moveTo>
                  <a:cubicBezTo>
                    <a:pt x="9" y="6"/>
                    <a:pt x="9" y="0"/>
                    <a:pt x="5" y="0"/>
                  </a:cubicBezTo>
                  <a:cubicBezTo>
                    <a:pt x="0" y="0"/>
                    <a:pt x="0" y="6"/>
                    <a:pt x="5" y="6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66" name="Google Shape;366;p4"/>
            <p:cNvSpPr/>
            <p:nvPr/>
          </p:nvSpPr>
          <p:spPr>
            <a:xfrm>
              <a:off x="3972" y="2047"/>
              <a:ext cx="16" cy="11"/>
            </a:xfrm>
            <a:custGeom>
              <a:avLst/>
              <a:gdLst/>
              <a:ahLst/>
              <a:cxnLst/>
              <a:rect l="l" t="t" r="r" b="b"/>
              <a:pathLst>
                <a:path w="9" h="6" extrusionOk="0">
                  <a:moveTo>
                    <a:pt x="4" y="6"/>
                  </a:moveTo>
                  <a:cubicBezTo>
                    <a:pt x="9" y="6"/>
                    <a:pt x="9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67" name="Google Shape;367;p4"/>
            <p:cNvSpPr/>
            <p:nvPr/>
          </p:nvSpPr>
          <p:spPr>
            <a:xfrm>
              <a:off x="3936" y="1988"/>
              <a:ext cx="14" cy="12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4" y="7"/>
                  </a:moveTo>
                  <a:cubicBezTo>
                    <a:pt x="8" y="7"/>
                    <a:pt x="8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68" name="Google Shape;368;p4"/>
            <p:cNvSpPr/>
            <p:nvPr/>
          </p:nvSpPr>
          <p:spPr>
            <a:xfrm>
              <a:off x="3976" y="2139"/>
              <a:ext cx="14" cy="12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4" y="7"/>
                  </a:moveTo>
                  <a:cubicBezTo>
                    <a:pt x="8" y="7"/>
                    <a:pt x="8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69" name="Google Shape;369;p4"/>
            <p:cNvSpPr/>
            <p:nvPr/>
          </p:nvSpPr>
          <p:spPr>
            <a:xfrm>
              <a:off x="4081" y="2089"/>
              <a:ext cx="14" cy="12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4" y="7"/>
                  </a:moveTo>
                  <a:cubicBezTo>
                    <a:pt x="8" y="7"/>
                    <a:pt x="8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70" name="Google Shape;370;p4"/>
            <p:cNvSpPr/>
            <p:nvPr/>
          </p:nvSpPr>
          <p:spPr>
            <a:xfrm>
              <a:off x="3904" y="2084"/>
              <a:ext cx="15" cy="12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5" y="7"/>
                  </a:moveTo>
                  <a:cubicBezTo>
                    <a:pt x="9" y="7"/>
                    <a:pt x="9" y="0"/>
                    <a:pt x="5" y="0"/>
                  </a:cubicBezTo>
                  <a:cubicBezTo>
                    <a:pt x="0" y="0"/>
                    <a:pt x="0" y="7"/>
                    <a:pt x="5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71" name="Google Shape;371;p4"/>
            <p:cNvSpPr/>
            <p:nvPr/>
          </p:nvSpPr>
          <p:spPr>
            <a:xfrm>
              <a:off x="3847" y="2219"/>
              <a:ext cx="14" cy="12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4" y="7"/>
                  </a:moveTo>
                  <a:cubicBezTo>
                    <a:pt x="8" y="7"/>
                    <a:pt x="8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72" name="Google Shape;372;p4"/>
            <p:cNvSpPr/>
            <p:nvPr/>
          </p:nvSpPr>
          <p:spPr>
            <a:xfrm>
              <a:off x="3971" y="2257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8" h="6" extrusionOk="0">
                  <a:moveTo>
                    <a:pt x="4" y="6"/>
                  </a:moveTo>
                  <a:cubicBezTo>
                    <a:pt x="8" y="6"/>
                    <a:pt x="8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73" name="Google Shape;373;p4"/>
            <p:cNvSpPr/>
            <p:nvPr/>
          </p:nvSpPr>
          <p:spPr>
            <a:xfrm>
              <a:off x="4036" y="2009"/>
              <a:ext cx="14" cy="12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4" y="7"/>
                  </a:moveTo>
                  <a:cubicBezTo>
                    <a:pt x="8" y="7"/>
                    <a:pt x="8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</p:grpSp>
      <p:grpSp>
        <p:nvGrpSpPr>
          <p:cNvPr id="374" name="Google Shape;374;p4"/>
          <p:cNvGrpSpPr/>
          <p:nvPr/>
        </p:nvGrpSpPr>
        <p:grpSpPr>
          <a:xfrm>
            <a:off x="2089783" y="1027137"/>
            <a:ext cx="935042" cy="734420"/>
            <a:chOff x="3566" y="1955"/>
            <a:chExt cx="522" cy="410"/>
          </a:xfrm>
        </p:grpSpPr>
        <p:sp>
          <p:nvSpPr>
            <p:cNvPr id="375" name="Google Shape;375;p4"/>
            <p:cNvSpPr/>
            <p:nvPr/>
          </p:nvSpPr>
          <p:spPr>
            <a:xfrm>
              <a:off x="3599" y="1960"/>
              <a:ext cx="482" cy="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76" name="Google Shape;376;p4"/>
            <p:cNvSpPr/>
            <p:nvPr/>
          </p:nvSpPr>
          <p:spPr>
            <a:xfrm>
              <a:off x="3566" y="1972"/>
              <a:ext cx="484" cy="338"/>
            </a:xfrm>
            <a:custGeom>
              <a:avLst/>
              <a:gdLst/>
              <a:ahLst/>
              <a:cxnLst/>
              <a:rect l="l" t="t" r="r" b="b"/>
              <a:pathLst>
                <a:path w="280" h="195" extrusionOk="0">
                  <a:moveTo>
                    <a:pt x="93" y="193"/>
                  </a:moveTo>
                  <a:cubicBezTo>
                    <a:pt x="117" y="191"/>
                    <a:pt x="113" y="186"/>
                    <a:pt x="139" y="168"/>
                  </a:cubicBezTo>
                  <a:cubicBezTo>
                    <a:pt x="165" y="149"/>
                    <a:pt x="166" y="170"/>
                    <a:pt x="189" y="157"/>
                  </a:cubicBezTo>
                  <a:cubicBezTo>
                    <a:pt x="213" y="144"/>
                    <a:pt x="212" y="134"/>
                    <a:pt x="215" y="114"/>
                  </a:cubicBezTo>
                  <a:cubicBezTo>
                    <a:pt x="218" y="93"/>
                    <a:pt x="228" y="82"/>
                    <a:pt x="238" y="77"/>
                  </a:cubicBezTo>
                  <a:cubicBezTo>
                    <a:pt x="275" y="58"/>
                    <a:pt x="271" y="65"/>
                    <a:pt x="280" y="25"/>
                  </a:cubicBezTo>
                  <a:cubicBezTo>
                    <a:pt x="256" y="0"/>
                    <a:pt x="216" y="38"/>
                    <a:pt x="155" y="81"/>
                  </a:cubicBezTo>
                  <a:cubicBezTo>
                    <a:pt x="143" y="90"/>
                    <a:pt x="90" y="93"/>
                    <a:pt x="78" y="100"/>
                  </a:cubicBezTo>
                  <a:cubicBezTo>
                    <a:pt x="21" y="130"/>
                    <a:pt x="0" y="151"/>
                    <a:pt x="38" y="191"/>
                  </a:cubicBezTo>
                  <a:cubicBezTo>
                    <a:pt x="39" y="192"/>
                    <a:pt x="41" y="193"/>
                    <a:pt x="42" y="195"/>
                  </a:cubicBezTo>
                  <a:cubicBezTo>
                    <a:pt x="61" y="191"/>
                    <a:pt x="69" y="194"/>
                    <a:pt x="93" y="193"/>
                  </a:cubicBezTo>
                  <a:close/>
                </a:path>
              </a:pathLst>
            </a:custGeom>
            <a:solidFill>
              <a:srgbClr val="CDD4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77" name="Google Shape;377;p4"/>
            <p:cNvSpPr/>
            <p:nvPr/>
          </p:nvSpPr>
          <p:spPr>
            <a:xfrm>
              <a:off x="3639" y="2015"/>
              <a:ext cx="449" cy="350"/>
            </a:xfrm>
            <a:custGeom>
              <a:avLst/>
              <a:gdLst/>
              <a:ahLst/>
              <a:cxnLst/>
              <a:rect l="l" t="t" r="r" b="b"/>
              <a:pathLst>
                <a:path w="260" h="202" extrusionOk="0">
                  <a:moveTo>
                    <a:pt x="254" y="38"/>
                  </a:moveTo>
                  <a:cubicBezTo>
                    <a:pt x="254" y="38"/>
                    <a:pt x="254" y="38"/>
                    <a:pt x="254" y="38"/>
                  </a:cubicBezTo>
                  <a:cubicBezTo>
                    <a:pt x="253" y="29"/>
                    <a:pt x="250" y="20"/>
                    <a:pt x="245" y="11"/>
                  </a:cubicBezTo>
                  <a:cubicBezTo>
                    <a:pt x="243" y="7"/>
                    <a:pt x="241" y="3"/>
                    <a:pt x="238" y="0"/>
                  </a:cubicBezTo>
                  <a:cubicBezTo>
                    <a:pt x="229" y="40"/>
                    <a:pt x="233" y="33"/>
                    <a:pt x="196" y="52"/>
                  </a:cubicBezTo>
                  <a:cubicBezTo>
                    <a:pt x="186" y="57"/>
                    <a:pt x="176" y="68"/>
                    <a:pt x="173" y="89"/>
                  </a:cubicBezTo>
                  <a:cubicBezTo>
                    <a:pt x="170" y="109"/>
                    <a:pt x="171" y="119"/>
                    <a:pt x="147" y="132"/>
                  </a:cubicBezTo>
                  <a:cubicBezTo>
                    <a:pt x="124" y="145"/>
                    <a:pt x="123" y="124"/>
                    <a:pt x="97" y="143"/>
                  </a:cubicBezTo>
                  <a:cubicBezTo>
                    <a:pt x="71" y="161"/>
                    <a:pt x="75" y="166"/>
                    <a:pt x="51" y="168"/>
                  </a:cubicBezTo>
                  <a:cubicBezTo>
                    <a:pt x="27" y="169"/>
                    <a:pt x="19" y="166"/>
                    <a:pt x="0" y="170"/>
                  </a:cubicBezTo>
                  <a:cubicBezTo>
                    <a:pt x="17" y="186"/>
                    <a:pt x="35" y="194"/>
                    <a:pt x="54" y="197"/>
                  </a:cubicBezTo>
                  <a:cubicBezTo>
                    <a:pt x="95" y="202"/>
                    <a:pt x="139" y="179"/>
                    <a:pt x="185" y="146"/>
                  </a:cubicBezTo>
                  <a:cubicBezTo>
                    <a:pt x="238" y="108"/>
                    <a:pt x="260" y="73"/>
                    <a:pt x="254" y="38"/>
                  </a:cubicBezTo>
                  <a:close/>
                </a:path>
              </a:pathLst>
            </a:custGeom>
            <a:solidFill>
              <a:srgbClr val="ABB7B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78" name="Google Shape;378;p4"/>
            <p:cNvSpPr/>
            <p:nvPr/>
          </p:nvSpPr>
          <p:spPr>
            <a:xfrm>
              <a:off x="3602" y="2126"/>
              <a:ext cx="187" cy="113"/>
            </a:xfrm>
            <a:custGeom>
              <a:avLst/>
              <a:gdLst/>
              <a:ahLst/>
              <a:cxnLst/>
              <a:rect l="l" t="t" r="r" b="b"/>
              <a:pathLst>
                <a:path w="108" h="65" extrusionOk="0">
                  <a:moveTo>
                    <a:pt x="0" y="55"/>
                  </a:moveTo>
                  <a:cubicBezTo>
                    <a:pt x="0" y="55"/>
                    <a:pt x="12" y="65"/>
                    <a:pt x="29" y="58"/>
                  </a:cubicBezTo>
                  <a:cubicBezTo>
                    <a:pt x="45" y="51"/>
                    <a:pt x="43" y="51"/>
                    <a:pt x="55" y="38"/>
                  </a:cubicBezTo>
                  <a:cubicBezTo>
                    <a:pt x="68" y="26"/>
                    <a:pt x="73" y="19"/>
                    <a:pt x="89" y="15"/>
                  </a:cubicBezTo>
                  <a:cubicBezTo>
                    <a:pt x="104" y="12"/>
                    <a:pt x="108" y="0"/>
                    <a:pt x="108" y="0"/>
                  </a:cubicBezTo>
                  <a:cubicBezTo>
                    <a:pt x="108" y="0"/>
                    <a:pt x="62" y="8"/>
                    <a:pt x="61" y="9"/>
                  </a:cubicBezTo>
                  <a:cubicBezTo>
                    <a:pt x="61" y="9"/>
                    <a:pt x="56" y="11"/>
                    <a:pt x="54" y="12"/>
                  </a:cubicBezTo>
                  <a:cubicBezTo>
                    <a:pt x="54" y="12"/>
                    <a:pt x="25" y="28"/>
                    <a:pt x="20" y="33"/>
                  </a:cubicBezTo>
                  <a:cubicBezTo>
                    <a:pt x="20" y="33"/>
                    <a:pt x="4" y="45"/>
                    <a:pt x="0" y="55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79" name="Google Shape;379;p4"/>
            <p:cNvSpPr/>
            <p:nvPr/>
          </p:nvSpPr>
          <p:spPr>
            <a:xfrm>
              <a:off x="3729" y="2081"/>
              <a:ext cx="359" cy="284"/>
            </a:xfrm>
            <a:custGeom>
              <a:avLst/>
              <a:gdLst/>
              <a:ahLst/>
              <a:cxnLst/>
              <a:rect l="l" t="t" r="r" b="b"/>
              <a:pathLst>
                <a:path w="208" h="164" extrusionOk="0">
                  <a:moveTo>
                    <a:pt x="133" y="108"/>
                  </a:moveTo>
                  <a:cubicBezTo>
                    <a:pt x="87" y="141"/>
                    <a:pt x="43" y="164"/>
                    <a:pt x="2" y="159"/>
                  </a:cubicBezTo>
                  <a:cubicBezTo>
                    <a:pt x="0" y="154"/>
                    <a:pt x="2" y="149"/>
                    <a:pt x="9" y="147"/>
                  </a:cubicBezTo>
                  <a:cubicBezTo>
                    <a:pt x="24" y="141"/>
                    <a:pt x="14" y="140"/>
                    <a:pt x="35" y="142"/>
                  </a:cubicBezTo>
                  <a:cubicBezTo>
                    <a:pt x="57" y="143"/>
                    <a:pt x="65" y="135"/>
                    <a:pt x="78" y="126"/>
                  </a:cubicBezTo>
                  <a:cubicBezTo>
                    <a:pt x="91" y="116"/>
                    <a:pt x="98" y="112"/>
                    <a:pt x="114" y="100"/>
                  </a:cubicBezTo>
                  <a:cubicBezTo>
                    <a:pt x="131" y="87"/>
                    <a:pt x="122" y="68"/>
                    <a:pt x="130" y="56"/>
                  </a:cubicBezTo>
                  <a:cubicBezTo>
                    <a:pt x="138" y="44"/>
                    <a:pt x="154" y="24"/>
                    <a:pt x="168" y="24"/>
                  </a:cubicBezTo>
                  <a:cubicBezTo>
                    <a:pt x="182" y="25"/>
                    <a:pt x="202" y="0"/>
                    <a:pt x="202" y="0"/>
                  </a:cubicBezTo>
                  <a:cubicBezTo>
                    <a:pt x="208" y="35"/>
                    <a:pt x="186" y="70"/>
                    <a:pt x="133" y="108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80" name="Google Shape;380;p4"/>
            <p:cNvSpPr/>
            <p:nvPr/>
          </p:nvSpPr>
          <p:spPr>
            <a:xfrm>
              <a:off x="3727" y="2227"/>
              <a:ext cx="40" cy="36"/>
            </a:xfrm>
            <a:prstGeom prst="ellipse">
              <a:avLst/>
            </a:pr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81" name="Google Shape;381;p4"/>
            <p:cNvSpPr/>
            <p:nvPr/>
          </p:nvSpPr>
          <p:spPr>
            <a:xfrm>
              <a:off x="3869" y="2121"/>
              <a:ext cx="65" cy="49"/>
            </a:xfrm>
            <a:custGeom>
              <a:avLst/>
              <a:gdLst/>
              <a:ahLst/>
              <a:cxnLst/>
              <a:rect l="l" t="t" r="r" b="b"/>
              <a:pathLst>
                <a:path w="38" h="28" extrusionOk="0">
                  <a:moveTo>
                    <a:pt x="38" y="8"/>
                  </a:moveTo>
                  <a:cubicBezTo>
                    <a:pt x="38" y="15"/>
                    <a:pt x="24" y="28"/>
                    <a:pt x="14" y="28"/>
                  </a:cubicBezTo>
                  <a:cubicBezTo>
                    <a:pt x="3" y="28"/>
                    <a:pt x="0" y="22"/>
                    <a:pt x="0" y="14"/>
                  </a:cubicBezTo>
                  <a:cubicBezTo>
                    <a:pt x="0" y="6"/>
                    <a:pt x="3" y="4"/>
                    <a:pt x="14" y="4"/>
                  </a:cubicBezTo>
                  <a:cubicBezTo>
                    <a:pt x="25" y="4"/>
                    <a:pt x="38" y="0"/>
                    <a:pt x="38" y="8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82" name="Google Shape;382;p4"/>
            <p:cNvSpPr/>
            <p:nvPr/>
          </p:nvSpPr>
          <p:spPr>
            <a:xfrm>
              <a:off x="3829" y="2208"/>
              <a:ext cx="17" cy="31"/>
            </a:xfrm>
            <a:prstGeom prst="ellipse">
              <a:avLst/>
            </a:pr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83" name="Google Shape;383;p4"/>
            <p:cNvSpPr/>
            <p:nvPr/>
          </p:nvSpPr>
          <p:spPr>
            <a:xfrm>
              <a:off x="3661" y="1976"/>
              <a:ext cx="83" cy="147"/>
            </a:xfrm>
            <a:custGeom>
              <a:avLst/>
              <a:gdLst/>
              <a:ahLst/>
              <a:cxnLst/>
              <a:rect l="l" t="t" r="r" b="b"/>
              <a:pathLst>
                <a:path w="48" h="85" extrusionOk="0">
                  <a:moveTo>
                    <a:pt x="19" y="10"/>
                  </a:moveTo>
                  <a:cubicBezTo>
                    <a:pt x="14" y="15"/>
                    <a:pt x="15" y="15"/>
                    <a:pt x="13" y="24"/>
                  </a:cubicBezTo>
                  <a:cubicBezTo>
                    <a:pt x="10" y="34"/>
                    <a:pt x="6" y="29"/>
                    <a:pt x="3" y="36"/>
                  </a:cubicBezTo>
                  <a:cubicBezTo>
                    <a:pt x="0" y="43"/>
                    <a:pt x="2" y="46"/>
                    <a:pt x="5" y="51"/>
                  </a:cubicBezTo>
                  <a:cubicBezTo>
                    <a:pt x="8" y="56"/>
                    <a:pt x="8" y="61"/>
                    <a:pt x="6" y="64"/>
                  </a:cubicBezTo>
                  <a:cubicBezTo>
                    <a:pt x="1" y="75"/>
                    <a:pt x="1" y="73"/>
                    <a:pt x="6" y="83"/>
                  </a:cubicBezTo>
                  <a:cubicBezTo>
                    <a:pt x="16" y="85"/>
                    <a:pt x="18" y="69"/>
                    <a:pt x="25" y="48"/>
                  </a:cubicBezTo>
                  <a:cubicBezTo>
                    <a:pt x="26" y="43"/>
                    <a:pt x="38" y="33"/>
                    <a:pt x="40" y="29"/>
                  </a:cubicBezTo>
                  <a:cubicBezTo>
                    <a:pt x="47" y="12"/>
                    <a:pt x="48" y="3"/>
                    <a:pt x="32" y="1"/>
                  </a:cubicBezTo>
                  <a:cubicBezTo>
                    <a:pt x="32" y="1"/>
                    <a:pt x="31" y="0"/>
                    <a:pt x="31" y="0"/>
                  </a:cubicBezTo>
                  <a:cubicBezTo>
                    <a:pt x="27" y="5"/>
                    <a:pt x="24" y="6"/>
                    <a:pt x="19" y="10"/>
                  </a:cubicBezTo>
                  <a:close/>
                </a:path>
              </a:pathLst>
            </a:custGeom>
            <a:solidFill>
              <a:srgbClr val="CDD4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84" name="Google Shape;384;p4"/>
            <p:cNvSpPr/>
            <p:nvPr/>
          </p:nvSpPr>
          <p:spPr>
            <a:xfrm>
              <a:off x="3637" y="1976"/>
              <a:ext cx="78" cy="143"/>
            </a:xfrm>
            <a:custGeom>
              <a:avLst/>
              <a:gdLst/>
              <a:ahLst/>
              <a:cxnLst/>
              <a:rect l="l" t="t" r="r" b="b"/>
              <a:pathLst>
                <a:path w="45" h="83" extrusionOk="0">
                  <a:moveTo>
                    <a:pt x="9" y="78"/>
                  </a:moveTo>
                  <a:cubicBezTo>
                    <a:pt x="9" y="78"/>
                    <a:pt x="9" y="78"/>
                    <a:pt x="9" y="78"/>
                  </a:cubicBezTo>
                  <a:cubicBezTo>
                    <a:pt x="11" y="80"/>
                    <a:pt x="13" y="81"/>
                    <a:pt x="16" y="82"/>
                  </a:cubicBezTo>
                  <a:cubicBezTo>
                    <a:pt x="18" y="83"/>
                    <a:pt x="19" y="83"/>
                    <a:pt x="20" y="83"/>
                  </a:cubicBezTo>
                  <a:cubicBezTo>
                    <a:pt x="15" y="73"/>
                    <a:pt x="15" y="75"/>
                    <a:pt x="20" y="64"/>
                  </a:cubicBezTo>
                  <a:cubicBezTo>
                    <a:pt x="22" y="61"/>
                    <a:pt x="22" y="56"/>
                    <a:pt x="19" y="51"/>
                  </a:cubicBezTo>
                  <a:cubicBezTo>
                    <a:pt x="16" y="46"/>
                    <a:pt x="14" y="43"/>
                    <a:pt x="17" y="36"/>
                  </a:cubicBezTo>
                  <a:cubicBezTo>
                    <a:pt x="20" y="29"/>
                    <a:pt x="24" y="34"/>
                    <a:pt x="27" y="24"/>
                  </a:cubicBezTo>
                  <a:cubicBezTo>
                    <a:pt x="29" y="15"/>
                    <a:pt x="28" y="15"/>
                    <a:pt x="33" y="10"/>
                  </a:cubicBezTo>
                  <a:cubicBezTo>
                    <a:pt x="38" y="6"/>
                    <a:pt x="41" y="5"/>
                    <a:pt x="45" y="0"/>
                  </a:cubicBezTo>
                  <a:cubicBezTo>
                    <a:pt x="38" y="0"/>
                    <a:pt x="32" y="1"/>
                    <a:pt x="27" y="4"/>
                  </a:cubicBezTo>
                  <a:cubicBezTo>
                    <a:pt x="16" y="10"/>
                    <a:pt x="10" y="24"/>
                    <a:pt x="6" y="40"/>
                  </a:cubicBezTo>
                  <a:cubicBezTo>
                    <a:pt x="0" y="58"/>
                    <a:pt x="2" y="70"/>
                    <a:pt x="9" y="78"/>
                  </a:cubicBezTo>
                  <a:close/>
                </a:path>
              </a:pathLst>
            </a:custGeom>
            <a:solidFill>
              <a:srgbClr val="ABB7B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85" name="Google Shape;385;p4"/>
            <p:cNvSpPr/>
            <p:nvPr/>
          </p:nvSpPr>
          <p:spPr>
            <a:xfrm>
              <a:off x="3710" y="1989"/>
              <a:ext cx="31" cy="58"/>
            </a:xfrm>
            <a:custGeom>
              <a:avLst/>
              <a:gdLst/>
              <a:ahLst/>
              <a:cxnLst/>
              <a:rect l="l" t="t" r="r" b="b"/>
              <a:pathLst>
                <a:path w="18" h="33" extrusionOk="0">
                  <a:moveTo>
                    <a:pt x="17" y="0"/>
                  </a:moveTo>
                  <a:cubicBezTo>
                    <a:pt x="17" y="0"/>
                    <a:pt x="12" y="0"/>
                    <a:pt x="9" y="5"/>
                  </a:cubicBezTo>
                  <a:cubicBezTo>
                    <a:pt x="7" y="10"/>
                    <a:pt x="7" y="9"/>
                    <a:pt x="7" y="14"/>
                  </a:cubicBezTo>
                  <a:cubicBezTo>
                    <a:pt x="6" y="20"/>
                    <a:pt x="6" y="22"/>
                    <a:pt x="3" y="26"/>
                  </a:cubicBezTo>
                  <a:cubicBezTo>
                    <a:pt x="0" y="30"/>
                    <a:pt x="1" y="33"/>
                    <a:pt x="1" y="33"/>
                  </a:cubicBezTo>
                  <a:cubicBezTo>
                    <a:pt x="1" y="33"/>
                    <a:pt x="11" y="23"/>
                    <a:pt x="11" y="22"/>
                  </a:cubicBezTo>
                  <a:cubicBezTo>
                    <a:pt x="11" y="22"/>
                    <a:pt x="12" y="21"/>
                    <a:pt x="12" y="20"/>
                  </a:cubicBezTo>
                  <a:cubicBezTo>
                    <a:pt x="12" y="20"/>
                    <a:pt x="16" y="11"/>
                    <a:pt x="16" y="9"/>
                  </a:cubicBezTo>
                  <a:cubicBezTo>
                    <a:pt x="16" y="9"/>
                    <a:pt x="18" y="4"/>
                    <a:pt x="17" y="0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86" name="Google Shape;386;p4"/>
            <p:cNvSpPr/>
            <p:nvPr/>
          </p:nvSpPr>
          <p:spPr>
            <a:xfrm>
              <a:off x="3637" y="1983"/>
              <a:ext cx="50" cy="128"/>
            </a:xfrm>
            <a:custGeom>
              <a:avLst/>
              <a:gdLst/>
              <a:ahLst/>
              <a:cxnLst/>
              <a:rect l="l" t="t" r="r" b="b"/>
              <a:pathLst>
                <a:path w="29" h="74" extrusionOk="0">
                  <a:moveTo>
                    <a:pt x="6" y="36"/>
                  </a:moveTo>
                  <a:cubicBezTo>
                    <a:pt x="10" y="20"/>
                    <a:pt x="16" y="6"/>
                    <a:pt x="27" y="0"/>
                  </a:cubicBezTo>
                  <a:cubicBezTo>
                    <a:pt x="28" y="1"/>
                    <a:pt x="29" y="2"/>
                    <a:pt x="27" y="4"/>
                  </a:cubicBezTo>
                  <a:cubicBezTo>
                    <a:pt x="25" y="8"/>
                    <a:pt x="28" y="6"/>
                    <a:pt x="22" y="10"/>
                  </a:cubicBezTo>
                  <a:cubicBezTo>
                    <a:pt x="17" y="14"/>
                    <a:pt x="17" y="17"/>
                    <a:pt x="15" y="22"/>
                  </a:cubicBezTo>
                  <a:cubicBezTo>
                    <a:pt x="14" y="26"/>
                    <a:pt x="13" y="28"/>
                    <a:pt x="11" y="34"/>
                  </a:cubicBezTo>
                  <a:cubicBezTo>
                    <a:pt x="10" y="40"/>
                    <a:pt x="16" y="43"/>
                    <a:pt x="16" y="47"/>
                  </a:cubicBezTo>
                  <a:cubicBezTo>
                    <a:pt x="16" y="52"/>
                    <a:pt x="16" y="59"/>
                    <a:pt x="13" y="62"/>
                  </a:cubicBezTo>
                  <a:cubicBezTo>
                    <a:pt x="9" y="64"/>
                    <a:pt x="9" y="73"/>
                    <a:pt x="9" y="74"/>
                  </a:cubicBezTo>
                  <a:cubicBezTo>
                    <a:pt x="2" y="66"/>
                    <a:pt x="0" y="54"/>
                    <a:pt x="6" y="36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87" name="Google Shape;387;p4"/>
            <p:cNvSpPr/>
            <p:nvPr/>
          </p:nvSpPr>
          <p:spPr>
            <a:xfrm>
              <a:off x="3692" y="2003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3" y="6"/>
                  </a:moveTo>
                  <a:cubicBezTo>
                    <a:pt x="2" y="4"/>
                    <a:pt x="0" y="4"/>
                    <a:pt x="3" y="2"/>
                  </a:cubicBezTo>
                  <a:cubicBezTo>
                    <a:pt x="6" y="0"/>
                    <a:pt x="6" y="1"/>
                    <a:pt x="7" y="3"/>
                  </a:cubicBezTo>
                  <a:cubicBezTo>
                    <a:pt x="8" y="4"/>
                    <a:pt x="9" y="5"/>
                    <a:pt x="7" y="7"/>
                  </a:cubicBezTo>
                  <a:cubicBezTo>
                    <a:pt x="4" y="9"/>
                    <a:pt x="4" y="7"/>
                    <a:pt x="3" y="6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88" name="Google Shape;388;p4"/>
            <p:cNvSpPr/>
            <p:nvPr/>
          </p:nvSpPr>
          <p:spPr>
            <a:xfrm>
              <a:off x="3675" y="2052"/>
              <a:ext cx="17" cy="22"/>
            </a:xfrm>
            <a:custGeom>
              <a:avLst/>
              <a:gdLst/>
              <a:ahLst/>
              <a:cxnLst/>
              <a:rect l="l" t="t" r="r" b="b"/>
              <a:pathLst>
                <a:path w="10" h="13" extrusionOk="0">
                  <a:moveTo>
                    <a:pt x="1" y="11"/>
                  </a:moveTo>
                  <a:cubicBezTo>
                    <a:pt x="0" y="9"/>
                    <a:pt x="1" y="4"/>
                    <a:pt x="3" y="2"/>
                  </a:cubicBezTo>
                  <a:cubicBezTo>
                    <a:pt x="6" y="0"/>
                    <a:pt x="7" y="1"/>
                    <a:pt x="9" y="3"/>
                  </a:cubicBezTo>
                  <a:cubicBezTo>
                    <a:pt x="10" y="5"/>
                    <a:pt x="10" y="6"/>
                    <a:pt x="7" y="8"/>
                  </a:cubicBezTo>
                  <a:cubicBezTo>
                    <a:pt x="5" y="10"/>
                    <a:pt x="3" y="13"/>
                    <a:pt x="1" y="11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89" name="Google Shape;389;p4"/>
            <p:cNvSpPr/>
            <p:nvPr/>
          </p:nvSpPr>
          <p:spPr>
            <a:xfrm>
              <a:off x="3680" y="2028"/>
              <a:ext cx="9" cy="10"/>
            </a:xfrm>
            <a:custGeom>
              <a:avLst/>
              <a:gdLst/>
              <a:ahLst/>
              <a:cxnLst/>
              <a:rect l="l" t="t" r="r" b="b"/>
              <a:pathLst>
                <a:path w="5" h="6" extrusionOk="0">
                  <a:moveTo>
                    <a:pt x="0" y="4"/>
                  </a:moveTo>
                  <a:cubicBezTo>
                    <a:pt x="0" y="3"/>
                    <a:pt x="0" y="1"/>
                    <a:pt x="0" y="1"/>
                  </a:cubicBezTo>
                  <a:cubicBezTo>
                    <a:pt x="1" y="0"/>
                    <a:pt x="2" y="1"/>
                    <a:pt x="2" y="2"/>
                  </a:cubicBezTo>
                  <a:cubicBezTo>
                    <a:pt x="3" y="4"/>
                    <a:pt x="5" y="4"/>
                    <a:pt x="4" y="5"/>
                  </a:cubicBezTo>
                  <a:cubicBezTo>
                    <a:pt x="3" y="6"/>
                    <a:pt x="1" y="5"/>
                    <a:pt x="0" y="4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90" name="Google Shape;390;p4"/>
            <p:cNvSpPr/>
            <p:nvPr/>
          </p:nvSpPr>
          <p:spPr>
            <a:xfrm>
              <a:off x="3758" y="1979"/>
              <a:ext cx="185" cy="118"/>
            </a:xfrm>
            <a:custGeom>
              <a:avLst/>
              <a:gdLst/>
              <a:ahLst/>
              <a:cxnLst/>
              <a:rect l="l" t="t" r="r" b="b"/>
              <a:pathLst>
                <a:path w="107" h="68" extrusionOk="0">
                  <a:moveTo>
                    <a:pt x="73" y="0"/>
                  </a:moveTo>
                  <a:cubicBezTo>
                    <a:pt x="64" y="0"/>
                    <a:pt x="65" y="2"/>
                    <a:pt x="55" y="8"/>
                  </a:cubicBezTo>
                  <a:cubicBezTo>
                    <a:pt x="45" y="15"/>
                    <a:pt x="45" y="7"/>
                    <a:pt x="36" y="11"/>
                  </a:cubicBezTo>
                  <a:cubicBezTo>
                    <a:pt x="27" y="15"/>
                    <a:pt x="27" y="19"/>
                    <a:pt x="26" y="27"/>
                  </a:cubicBezTo>
                  <a:cubicBezTo>
                    <a:pt x="24" y="34"/>
                    <a:pt x="20" y="38"/>
                    <a:pt x="16" y="40"/>
                  </a:cubicBezTo>
                  <a:cubicBezTo>
                    <a:pt x="2" y="46"/>
                    <a:pt x="4" y="44"/>
                    <a:pt x="0" y="58"/>
                  </a:cubicBezTo>
                  <a:cubicBezTo>
                    <a:pt x="8" y="68"/>
                    <a:pt x="24" y="55"/>
                    <a:pt x="47" y="40"/>
                  </a:cubicBezTo>
                  <a:cubicBezTo>
                    <a:pt x="52" y="37"/>
                    <a:pt x="72" y="37"/>
                    <a:pt x="77" y="35"/>
                  </a:cubicBezTo>
                  <a:cubicBezTo>
                    <a:pt x="98" y="25"/>
                    <a:pt x="107" y="18"/>
                    <a:pt x="93" y="2"/>
                  </a:cubicBezTo>
                  <a:cubicBezTo>
                    <a:pt x="93" y="1"/>
                    <a:pt x="92" y="1"/>
                    <a:pt x="92" y="0"/>
                  </a:cubicBezTo>
                  <a:cubicBezTo>
                    <a:pt x="85" y="1"/>
                    <a:pt x="82" y="0"/>
                    <a:pt x="73" y="0"/>
                  </a:cubicBezTo>
                  <a:close/>
                </a:path>
              </a:pathLst>
            </a:custGeom>
            <a:solidFill>
              <a:srgbClr val="CDD4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91" name="Google Shape;391;p4"/>
            <p:cNvSpPr/>
            <p:nvPr/>
          </p:nvSpPr>
          <p:spPr>
            <a:xfrm>
              <a:off x="3746" y="1955"/>
              <a:ext cx="171" cy="125"/>
            </a:xfrm>
            <a:custGeom>
              <a:avLst/>
              <a:gdLst/>
              <a:ahLst/>
              <a:cxnLst/>
              <a:rect l="l" t="t" r="r" b="b"/>
              <a:pathLst>
                <a:path w="99" h="72" extrusionOk="0">
                  <a:moveTo>
                    <a:pt x="1" y="58"/>
                  </a:moveTo>
                  <a:cubicBezTo>
                    <a:pt x="1" y="58"/>
                    <a:pt x="1" y="58"/>
                    <a:pt x="1" y="58"/>
                  </a:cubicBezTo>
                  <a:cubicBezTo>
                    <a:pt x="2" y="61"/>
                    <a:pt x="2" y="65"/>
                    <a:pt x="4" y="68"/>
                  </a:cubicBezTo>
                  <a:cubicBezTo>
                    <a:pt x="5" y="70"/>
                    <a:pt x="6" y="71"/>
                    <a:pt x="7" y="72"/>
                  </a:cubicBezTo>
                  <a:cubicBezTo>
                    <a:pt x="11" y="58"/>
                    <a:pt x="9" y="60"/>
                    <a:pt x="23" y="54"/>
                  </a:cubicBezTo>
                  <a:cubicBezTo>
                    <a:pt x="27" y="52"/>
                    <a:pt x="31" y="48"/>
                    <a:pt x="33" y="41"/>
                  </a:cubicBezTo>
                  <a:cubicBezTo>
                    <a:pt x="34" y="33"/>
                    <a:pt x="34" y="29"/>
                    <a:pt x="43" y="25"/>
                  </a:cubicBezTo>
                  <a:cubicBezTo>
                    <a:pt x="52" y="21"/>
                    <a:pt x="52" y="29"/>
                    <a:pt x="62" y="22"/>
                  </a:cubicBezTo>
                  <a:cubicBezTo>
                    <a:pt x="72" y="16"/>
                    <a:pt x="71" y="14"/>
                    <a:pt x="80" y="14"/>
                  </a:cubicBezTo>
                  <a:cubicBezTo>
                    <a:pt x="89" y="14"/>
                    <a:pt x="92" y="15"/>
                    <a:pt x="99" y="14"/>
                  </a:cubicBezTo>
                  <a:cubicBezTo>
                    <a:pt x="93" y="8"/>
                    <a:pt x="87" y="4"/>
                    <a:pt x="80" y="3"/>
                  </a:cubicBezTo>
                  <a:cubicBezTo>
                    <a:pt x="64" y="0"/>
                    <a:pt x="47" y="8"/>
                    <a:pt x="30" y="19"/>
                  </a:cubicBezTo>
                  <a:cubicBezTo>
                    <a:pt x="9" y="32"/>
                    <a:pt x="0" y="45"/>
                    <a:pt x="1" y="58"/>
                  </a:cubicBezTo>
                  <a:close/>
                </a:path>
              </a:pathLst>
            </a:custGeom>
            <a:solidFill>
              <a:srgbClr val="ABB7B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92" name="Google Shape;392;p4"/>
            <p:cNvSpPr/>
            <p:nvPr/>
          </p:nvSpPr>
          <p:spPr>
            <a:xfrm>
              <a:off x="3856" y="2007"/>
              <a:ext cx="73" cy="38"/>
            </a:xfrm>
            <a:custGeom>
              <a:avLst/>
              <a:gdLst/>
              <a:ahLst/>
              <a:cxnLst/>
              <a:rect l="l" t="t" r="r" b="b"/>
              <a:pathLst>
                <a:path w="42" h="22" extrusionOk="0">
                  <a:moveTo>
                    <a:pt x="42" y="4"/>
                  </a:moveTo>
                  <a:cubicBezTo>
                    <a:pt x="42" y="4"/>
                    <a:pt x="37" y="0"/>
                    <a:pt x="31" y="2"/>
                  </a:cubicBezTo>
                  <a:cubicBezTo>
                    <a:pt x="25" y="4"/>
                    <a:pt x="25" y="4"/>
                    <a:pt x="21" y="9"/>
                  </a:cubicBezTo>
                  <a:cubicBezTo>
                    <a:pt x="16" y="13"/>
                    <a:pt x="14" y="15"/>
                    <a:pt x="8" y="17"/>
                  </a:cubicBezTo>
                  <a:cubicBezTo>
                    <a:pt x="2" y="18"/>
                    <a:pt x="0" y="22"/>
                    <a:pt x="0" y="22"/>
                  </a:cubicBezTo>
                  <a:cubicBezTo>
                    <a:pt x="0" y="22"/>
                    <a:pt x="17" y="20"/>
                    <a:pt x="18" y="20"/>
                  </a:cubicBezTo>
                  <a:cubicBezTo>
                    <a:pt x="18" y="20"/>
                    <a:pt x="20" y="19"/>
                    <a:pt x="21" y="18"/>
                  </a:cubicBezTo>
                  <a:cubicBezTo>
                    <a:pt x="21" y="18"/>
                    <a:pt x="32" y="13"/>
                    <a:pt x="34" y="11"/>
                  </a:cubicBezTo>
                  <a:cubicBezTo>
                    <a:pt x="34" y="11"/>
                    <a:pt x="40" y="8"/>
                    <a:pt x="42" y="4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93" name="Google Shape;393;p4"/>
            <p:cNvSpPr/>
            <p:nvPr/>
          </p:nvSpPr>
          <p:spPr>
            <a:xfrm>
              <a:off x="3746" y="1955"/>
              <a:ext cx="138" cy="100"/>
            </a:xfrm>
            <a:custGeom>
              <a:avLst/>
              <a:gdLst/>
              <a:ahLst/>
              <a:cxnLst/>
              <a:rect l="l" t="t" r="r" b="b"/>
              <a:pathLst>
                <a:path w="80" h="58" extrusionOk="0">
                  <a:moveTo>
                    <a:pt x="30" y="19"/>
                  </a:moveTo>
                  <a:cubicBezTo>
                    <a:pt x="47" y="8"/>
                    <a:pt x="64" y="0"/>
                    <a:pt x="80" y="3"/>
                  </a:cubicBezTo>
                  <a:cubicBezTo>
                    <a:pt x="80" y="5"/>
                    <a:pt x="79" y="7"/>
                    <a:pt x="76" y="7"/>
                  </a:cubicBezTo>
                  <a:cubicBezTo>
                    <a:pt x="71" y="9"/>
                    <a:pt x="75" y="10"/>
                    <a:pt x="67" y="9"/>
                  </a:cubicBezTo>
                  <a:cubicBezTo>
                    <a:pt x="59" y="8"/>
                    <a:pt x="55" y="10"/>
                    <a:pt x="50" y="14"/>
                  </a:cubicBezTo>
                  <a:cubicBezTo>
                    <a:pt x="45" y="17"/>
                    <a:pt x="43" y="18"/>
                    <a:pt x="36" y="23"/>
                  </a:cubicBezTo>
                  <a:cubicBezTo>
                    <a:pt x="30" y="27"/>
                    <a:pt x="33" y="34"/>
                    <a:pt x="29" y="38"/>
                  </a:cubicBezTo>
                  <a:cubicBezTo>
                    <a:pt x="26" y="43"/>
                    <a:pt x="20" y="50"/>
                    <a:pt x="14" y="49"/>
                  </a:cubicBezTo>
                  <a:cubicBezTo>
                    <a:pt x="9" y="49"/>
                    <a:pt x="1" y="58"/>
                    <a:pt x="1" y="58"/>
                  </a:cubicBezTo>
                  <a:cubicBezTo>
                    <a:pt x="0" y="45"/>
                    <a:pt x="9" y="32"/>
                    <a:pt x="30" y="19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94" name="Google Shape;394;p4"/>
            <p:cNvSpPr/>
            <p:nvPr/>
          </p:nvSpPr>
          <p:spPr>
            <a:xfrm>
              <a:off x="3867" y="1995"/>
              <a:ext cx="15" cy="14"/>
            </a:xfrm>
            <a:custGeom>
              <a:avLst/>
              <a:gdLst/>
              <a:ahLst/>
              <a:cxnLst/>
              <a:rect l="l" t="t" r="r" b="b"/>
              <a:pathLst>
                <a:path w="9" h="8" extrusionOk="0">
                  <a:moveTo>
                    <a:pt x="3" y="4"/>
                  </a:moveTo>
                  <a:cubicBezTo>
                    <a:pt x="3" y="2"/>
                    <a:pt x="1" y="0"/>
                    <a:pt x="5" y="0"/>
                  </a:cubicBezTo>
                  <a:cubicBezTo>
                    <a:pt x="9" y="0"/>
                    <a:pt x="9" y="2"/>
                    <a:pt x="9" y="4"/>
                  </a:cubicBezTo>
                  <a:cubicBezTo>
                    <a:pt x="9" y="6"/>
                    <a:pt x="9" y="8"/>
                    <a:pt x="5" y="8"/>
                  </a:cubicBezTo>
                  <a:cubicBezTo>
                    <a:pt x="0" y="8"/>
                    <a:pt x="3" y="6"/>
                    <a:pt x="3" y="4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95" name="Google Shape;395;p4"/>
            <p:cNvSpPr/>
            <p:nvPr/>
          </p:nvSpPr>
          <p:spPr>
            <a:xfrm>
              <a:off x="3803" y="2026"/>
              <a:ext cx="26" cy="17"/>
            </a:xfrm>
            <a:custGeom>
              <a:avLst/>
              <a:gdLst/>
              <a:ahLst/>
              <a:cxnLst/>
              <a:rect l="l" t="t" r="r" b="b"/>
              <a:pathLst>
                <a:path w="15" h="10" extrusionOk="0">
                  <a:moveTo>
                    <a:pt x="0" y="7"/>
                  </a:moveTo>
                  <a:cubicBezTo>
                    <a:pt x="0" y="4"/>
                    <a:pt x="6" y="0"/>
                    <a:pt x="10" y="0"/>
                  </a:cubicBezTo>
                  <a:cubicBezTo>
                    <a:pt x="14" y="0"/>
                    <a:pt x="15" y="3"/>
                    <a:pt x="14" y="6"/>
                  </a:cubicBezTo>
                  <a:cubicBezTo>
                    <a:pt x="14" y="9"/>
                    <a:pt x="13" y="9"/>
                    <a:pt x="9" y="9"/>
                  </a:cubicBezTo>
                  <a:cubicBezTo>
                    <a:pt x="5" y="9"/>
                    <a:pt x="0" y="10"/>
                    <a:pt x="0" y="7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96" name="Google Shape;396;p4"/>
            <p:cNvSpPr/>
            <p:nvPr/>
          </p:nvSpPr>
          <p:spPr>
            <a:xfrm>
              <a:off x="3837" y="2002"/>
              <a:ext cx="7" cy="12"/>
            </a:xfrm>
            <a:custGeom>
              <a:avLst/>
              <a:gdLst/>
              <a:ahLst/>
              <a:cxnLst/>
              <a:rect l="l" t="t" r="r" b="b"/>
              <a:pathLst>
                <a:path w="4" h="7" extrusionOk="0">
                  <a:moveTo>
                    <a:pt x="0" y="3"/>
                  </a:move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3" y="2"/>
                    <a:pt x="3" y="3"/>
                  </a:cubicBezTo>
                  <a:cubicBezTo>
                    <a:pt x="3" y="5"/>
                    <a:pt x="4" y="7"/>
                    <a:pt x="2" y="7"/>
                  </a:cubicBezTo>
                  <a:cubicBezTo>
                    <a:pt x="1" y="7"/>
                    <a:pt x="0" y="5"/>
                    <a:pt x="0" y="3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</p:grpSp>
      <p:grpSp>
        <p:nvGrpSpPr>
          <p:cNvPr id="397" name="Google Shape;397;p4"/>
          <p:cNvGrpSpPr/>
          <p:nvPr/>
        </p:nvGrpSpPr>
        <p:grpSpPr>
          <a:xfrm>
            <a:off x="5654273" y="2700927"/>
            <a:ext cx="1506587" cy="915503"/>
            <a:chOff x="5764649" y="1139924"/>
            <a:chExt cx="6101732" cy="3707819"/>
          </a:xfrm>
        </p:grpSpPr>
        <p:sp>
          <p:nvSpPr>
            <p:cNvPr id="398" name="Google Shape;398;p4"/>
            <p:cNvSpPr/>
            <p:nvPr/>
          </p:nvSpPr>
          <p:spPr>
            <a:xfrm rot="-245478">
              <a:off x="5874754" y="1345535"/>
              <a:ext cx="5881521" cy="3296597"/>
            </a:xfrm>
            <a:custGeom>
              <a:avLst/>
              <a:gdLst/>
              <a:ahLst/>
              <a:cxnLst/>
              <a:rect l="l" t="t" r="r" b="b"/>
              <a:pathLst>
                <a:path w="417" h="232" extrusionOk="0">
                  <a:moveTo>
                    <a:pt x="395" y="6"/>
                  </a:moveTo>
                  <a:cubicBezTo>
                    <a:pt x="417" y="0"/>
                    <a:pt x="145" y="163"/>
                    <a:pt x="99" y="202"/>
                  </a:cubicBezTo>
                  <a:cubicBezTo>
                    <a:pt x="64" y="232"/>
                    <a:pt x="22" y="214"/>
                    <a:pt x="11" y="192"/>
                  </a:cubicBezTo>
                  <a:cubicBezTo>
                    <a:pt x="0" y="169"/>
                    <a:pt x="8" y="125"/>
                    <a:pt x="52" y="114"/>
                  </a:cubicBezTo>
                  <a:cubicBezTo>
                    <a:pt x="128" y="96"/>
                    <a:pt x="330" y="23"/>
                    <a:pt x="395" y="6"/>
                  </a:cubicBezTo>
                  <a:close/>
                </a:path>
              </a:pathLst>
            </a:custGeom>
            <a:solidFill>
              <a:srgbClr val="4E5C7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grpSp>
          <p:nvGrpSpPr>
            <p:cNvPr id="399" name="Google Shape;399;p4"/>
            <p:cNvGrpSpPr/>
            <p:nvPr/>
          </p:nvGrpSpPr>
          <p:grpSpPr>
            <a:xfrm>
              <a:off x="5884714" y="1240776"/>
              <a:ext cx="5698985" cy="3411132"/>
              <a:chOff x="5884714" y="1240776"/>
              <a:chExt cx="5698985" cy="3411132"/>
            </a:xfrm>
          </p:grpSpPr>
          <p:sp>
            <p:nvSpPr>
              <p:cNvPr id="400" name="Google Shape;400;p4"/>
              <p:cNvSpPr/>
              <p:nvPr/>
            </p:nvSpPr>
            <p:spPr>
              <a:xfrm rot="-245478">
                <a:off x="5985680" y="1433016"/>
                <a:ext cx="5497054" cy="30266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chemeClr val="dk1"/>
                  </a:solidFill>
                  <a:latin typeface="Tajawal"/>
                  <a:ea typeface="Tajawal"/>
                  <a:cs typeface="Tajawal"/>
                  <a:sym typeface="Tajawal"/>
                </a:endParaRPr>
              </a:p>
            </p:txBody>
          </p:sp>
          <p:sp>
            <p:nvSpPr>
              <p:cNvPr id="401" name="Google Shape;401;p4"/>
              <p:cNvSpPr/>
              <p:nvPr/>
            </p:nvSpPr>
            <p:spPr>
              <a:xfrm rot="-245478">
                <a:off x="6236348" y="1981192"/>
                <a:ext cx="4319114" cy="233134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64" extrusionOk="0">
                    <a:moveTo>
                      <a:pt x="290" y="4"/>
                    </a:moveTo>
                    <a:cubicBezTo>
                      <a:pt x="306" y="0"/>
                      <a:pt x="110" y="112"/>
                      <a:pt x="70" y="143"/>
                    </a:cubicBezTo>
                    <a:cubicBezTo>
                      <a:pt x="43" y="164"/>
                      <a:pt x="16" y="153"/>
                      <a:pt x="8" y="136"/>
                    </a:cubicBezTo>
                    <a:cubicBezTo>
                      <a:pt x="0" y="119"/>
                      <a:pt x="8" y="93"/>
                      <a:pt x="40" y="83"/>
                    </a:cubicBezTo>
                    <a:cubicBezTo>
                      <a:pt x="94" y="65"/>
                      <a:pt x="242" y="16"/>
                      <a:pt x="290" y="4"/>
                    </a:cubicBezTo>
                    <a:close/>
                  </a:path>
                </a:pathLst>
              </a:custGeom>
              <a:solidFill>
                <a:srgbClr val="8AA9C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chemeClr val="dk1"/>
                  </a:solidFill>
                  <a:latin typeface="Tajawal"/>
                  <a:ea typeface="Tajawal"/>
                  <a:cs typeface="Tajawal"/>
                  <a:sym typeface="Tajawal"/>
                </a:endParaRPr>
              </a:p>
            </p:txBody>
          </p:sp>
          <p:sp>
            <p:nvSpPr>
              <p:cNvPr id="402" name="Google Shape;402;p4"/>
              <p:cNvSpPr/>
              <p:nvPr/>
            </p:nvSpPr>
            <p:spPr>
              <a:xfrm rot="-245478">
                <a:off x="6098615" y="3163481"/>
                <a:ext cx="1537866" cy="1259742"/>
              </a:xfrm>
              <a:custGeom>
                <a:avLst/>
                <a:gdLst/>
                <a:ahLst/>
                <a:cxnLst/>
                <a:rect l="l" t="t" r="r" b="b"/>
                <a:pathLst>
                  <a:path w="109" h="89" extrusionOk="0">
                    <a:moveTo>
                      <a:pt x="101" y="22"/>
                    </a:moveTo>
                    <a:cubicBezTo>
                      <a:pt x="109" y="40"/>
                      <a:pt x="96" y="65"/>
                      <a:pt x="70" y="77"/>
                    </a:cubicBezTo>
                    <a:cubicBezTo>
                      <a:pt x="45" y="89"/>
                      <a:pt x="17" y="85"/>
                      <a:pt x="8" y="67"/>
                    </a:cubicBezTo>
                    <a:cubicBezTo>
                      <a:pt x="0" y="49"/>
                      <a:pt x="13" y="25"/>
                      <a:pt x="39" y="13"/>
                    </a:cubicBezTo>
                    <a:cubicBezTo>
                      <a:pt x="64" y="0"/>
                      <a:pt x="92" y="5"/>
                      <a:pt x="101" y="2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chemeClr val="dk1"/>
                  </a:solidFill>
                  <a:latin typeface="Tajawal"/>
                  <a:ea typeface="Tajawal"/>
                  <a:cs typeface="Tajawal"/>
                  <a:sym typeface="Tajawal"/>
                </a:endParaRPr>
              </a:p>
            </p:txBody>
          </p:sp>
        </p:grpSp>
      </p:grpSp>
      <p:grpSp>
        <p:nvGrpSpPr>
          <p:cNvPr id="452" name="Google Shape;452;p4"/>
          <p:cNvGrpSpPr/>
          <p:nvPr/>
        </p:nvGrpSpPr>
        <p:grpSpPr>
          <a:xfrm>
            <a:off x="3" y="1849887"/>
            <a:ext cx="1696503" cy="1521069"/>
            <a:chOff x="3156" y="1084"/>
            <a:chExt cx="1777" cy="1763"/>
          </a:xfrm>
        </p:grpSpPr>
        <p:sp>
          <p:nvSpPr>
            <p:cNvPr id="453" name="Google Shape;453;p4"/>
            <p:cNvSpPr/>
            <p:nvPr/>
          </p:nvSpPr>
          <p:spPr>
            <a:xfrm>
              <a:off x="3156" y="1089"/>
              <a:ext cx="1770" cy="17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54" name="Google Shape;454;p4"/>
            <p:cNvSpPr/>
            <p:nvPr/>
          </p:nvSpPr>
          <p:spPr>
            <a:xfrm>
              <a:off x="3156" y="1512"/>
              <a:ext cx="972" cy="680"/>
            </a:xfrm>
            <a:custGeom>
              <a:avLst/>
              <a:gdLst/>
              <a:ahLst/>
              <a:cxnLst/>
              <a:rect l="l" t="t" r="r" b="b"/>
              <a:pathLst>
                <a:path w="567" h="396" extrusionOk="0">
                  <a:moveTo>
                    <a:pt x="471" y="125"/>
                  </a:moveTo>
                  <a:cubicBezTo>
                    <a:pt x="442" y="83"/>
                    <a:pt x="407" y="44"/>
                    <a:pt x="358" y="21"/>
                  </a:cubicBezTo>
                  <a:cubicBezTo>
                    <a:pt x="313" y="0"/>
                    <a:pt x="257" y="9"/>
                    <a:pt x="215" y="32"/>
                  </a:cubicBezTo>
                  <a:cubicBezTo>
                    <a:pt x="175" y="56"/>
                    <a:pt x="164" y="93"/>
                    <a:pt x="144" y="131"/>
                  </a:cubicBezTo>
                  <a:cubicBezTo>
                    <a:pt x="137" y="145"/>
                    <a:pt x="126" y="162"/>
                    <a:pt x="109" y="166"/>
                  </a:cubicBezTo>
                  <a:cubicBezTo>
                    <a:pt x="87" y="172"/>
                    <a:pt x="64" y="155"/>
                    <a:pt x="48" y="143"/>
                  </a:cubicBezTo>
                  <a:cubicBezTo>
                    <a:pt x="30" y="128"/>
                    <a:pt x="14" y="110"/>
                    <a:pt x="0" y="89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22" y="170"/>
                    <a:pt x="49" y="192"/>
                    <a:pt x="81" y="200"/>
                  </a:cubicBezTo>
                  <a:cubicBezTo>
                    <a:pt x="119" y="210"/>
                    <a:pt x="150" y="190"/>
                    <a:pt x="170" y="160"/>
                  </a:cubicBezTo>
                  <a:cubicBezTo>
                    <a:pt x="195" y="123"/>
                    <a:pt x="199" y="81"/>
                    <a:pt x="243" y="58"/>
                  </a:cubicBezTo>
                  <a:cubicBezTo>
                    <a:pt x="298" y="30"/>
                    <a:pt x="355" y="50"/>
                    <a:pt x="396" y="90"/>
                  </a:cubicBezTo>
                  <a:cubicBezTo>
                    <a:pt x="433" y="126"/>
                    <a:pt x="460" y="171"/>
                    <a:pt x="479" y="218"/>
                  </a:cubicBezTo>
                  <a:cubicBezTo>
                    <a:pt x="495" y="258"/>
                    <a:pt x="512" y="317"/>
                    <a:pt x="485" y="356"/>
                  </a:cubicBezTo>
                  <a:cubicBezTo>
                    <a:pt x="472" y="375"/>
                    <a:pt x="502" y="396"/>
                    <a:pt x="516" y="377"/>
                  </a:cubicBezTo>
                  <a:cubicBezTo>
                    <a:pt x="567" y="304"/>
                    <a:pt x="517" y="190"/>
                    <a:pt x="471" y="125"/>
                  </a:cubicBezTo>
                  <a:close/>
                </a:path>
              </a:pathLst>
            </a:custGeom>
            <a:solidFill>
              <a:srgbClr val="70707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55" name="Google Shape;455;p4"/>
            <p:cNvSpPr/>
            <p:nvPr/>
          </p:nvSpPr>
          <p:spPr>
            <a:xfrm>
              <a:off x="3156" y="1479"/>
              <a:ext cx="972" cy="679"/>
            </a:xfrm>
            <a:custGeom>
              <a:avLst/>
              <a:gdLst/>
              <a:ahLst/>
              <a:cxnLst/>
              <a:rect l="l" t="t" r="r" b="b"/>
              <a:pathLst>
                <a:path w="567" h="395" extrusionOk="0">
                  <a:moveTo>
                    <a:pt x="471" y="124"/>
                  </a:moveTo>
                  <a:cubicBezTo>
                    <a:pt x="442" y="82"/>
                    <a:pt x="407" y="43"/>
                    <a:pt x="358" y="20"/>
                  </a:cubicBezTo>
                  <a:cubicBezTo>
                    <a:pt x="313" y="0"/>
                    <a:pt x="257" y="8"/>
                    <a:pt x="215" y="32"/>
                  </a:cubicBezTo>
                  <a:cubicBezTo>
                    <a:pt x="175" y="55"/>
                    <a:pt x="164" y="92"/>
                    <a:pt x="144" y="130"/>
                  </a:cubicBezTo>
                  <a:cubicBezTo>
                    <a:pt x="137" y="144"/>
                    <a:pt x="126" y="161"/>
                    <a:pt x="109" y="166"/>
                  </a:cubicBezTo>
                  <a:cubicBezTo>
                    <a:pt x="87" y="172"/>
                    <a:pt x="64" y="154"/>
                    <a:pt x="48" y="142"/>
                  </a:cubicBezTo>
                  <a:cubicBezTo>
                    <a:pt x="30" y="127"/>
                    <a:pt x="14" y="109"/>
                    <a:pt x="0" y="88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22" y="170"/>
                    <a:pt x="49" y="191"/>
                    <a:pt x="81" y="199"/>
                  </a:cubicBezTo>
                  <a:cubicBezTo>
                    <a:pt x="119" y="210"/>
                    <a:pt x="150" y="189"/>
                    <a:pt x="170" y="160"/>
                  </a:cubicBezTo>
                  <a:cubicBezTo>
                    <a:pt x="195" y="122"/>
                    <a:pt x="199" y="80"/>
                    <a:pt x="244" y="57"/>
                  </a:cubicBezTo>
                  <a:cubicBezTo>
                    <a:pt x="298" y="29"/>
                    <a:pt x="355" y="50"/>
                    <a:pt x="396" y="89"/>
                  </a:cubicBezTo>
                  <a:cubicBezTo>
                    <a:pt x="433" y="125"/>
                    <a:pt x="461" y="171"/>
                    <a:pt x="479" y="217"/>
                  </a:cubicBezTo>
                  <a:cubicBezTo>
                    <a:pt x="495" y="257"/>
                    <a:pt x="513" y="317"/>
                    <a:pt x="485" y="355"/>
                  </a:cubicBezTo>
                  <a:cubicBezTo>
                    <a:pt x="472" y="374"/>
                    <a:pt x="502" y="395"/>
                    <a:pt x="516" y="376"/>
                  </a:cubicBezTo>
                  <a:cubicBezTo>
                    <a:pt x="567" y="303"/>
                    <a:pt x="517" y="190"/>
                    <a:pt x="471" y="124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56" name="Google Shape;456;p4"/>
            <p:cNvSpPr/>
            <p:nvPr/>
          </p:nvSpPr>
          <p:spPr>
            <a:xfrm>
              <a:off x="3883" y="1493"/>
              <a:ext cx="806" cy="838"/>
            </a:xfrm>
            <a:custGeom>
              <a:avLst/>
              <a:gdLst/>
              <a:ahLst/>
              <a:cxnLst/>
              <a:rect l="l" t="t" r="r" b="b"/>
              <a:pathLst>
                <a:path w="470" h="488" extrusionOk="0">
                  <a:moveTo>
                    <a:pt x="360" y="461"/>
                  </a:moveTo>
                  <a:cubicBezTo>
                    <a:pt x="354" y="478"/>
                    <a:pt x="335" y="488"/>
                    <a:pt x="316" y="481"/>
                  </a:cubicBezTo>
                  <a:cubicBezTo>
                    <a:pt x="28" y="387"/>
                    <a:pt x="28" y="387"/>
                    <a:pt x="28" y="387"/>
                  </a:cubicBezTo>
                  <a:cubicBezTo>
                    <a:pt x="10" y="381"/>
                    <a:pt x="0" y="362"/>
                    <a:pt x="5" y="345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5" y="9"/>
                    <a:pt x="135" y="0"/>
                    <a:pt x="153" y="6"/>
                  </a:cubicBezTo>
                  <a:cubicBezTo>
                    <a:pt x="441" y="100"/>
                    <a:pt x="441" y="100"/>
                    <a:pt x="441" y="100"/>
                  </a:cubicBezTo>
                  <a:cubicBezTo>
                    <a:pt x="460" y="106"/>
                    <a:pt x="470" y="125"/>
                    <a:pt x="464" y="143"/>
                  </a:cubicBezTo>
                  <a:lnTo>
                    <a:pt x="360" y="461"/>
                  </a:lnTo>
                  <a:close/>
                </a:path>
              </a:pathLst>
            </a:custGeom>
            <a:solidFill>
              <a:srgbClr val="9FA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57" name="Google Shape;457;p4"/>
            <p:cNvSpPr/>
            <p:nvPr/>
          </p:nvSpPr>
          <p:spPr>
            <a:xfrm>
              <a:off x="3926" y="1584"/>
              <a:ext cx="614" cy="686"/>
            </a:xfrm>
            <a:custGeom>
              <a:avLst/>
              <a:gdLst/>
              <a:ahLst/>
              <a:cxnLst/>
              <a:rect l="l" t="t" r="r" b="b"/>
              <a:pathLst>
                <a:path w="358" h="399" extrusionOk="0">
                  <a:moveTo>
                    <a:pt x="126" y="52"/>
                  </a:moveTo>
                  <a:cubicBezTo>
                    <a:pt x="123" y="57"/>
                    <a:pt x="0" y="208"/>
                    <a:pt x="21" y="256"/>
                  </a:cubicBezTo>
                  <a:cubicBezTo>
                    <a:pt x="49" y="319"/>
                    <a:pt x="163" y="399"/>
                    <a:pt x="257" y="373"/>
                  </a:cubicBezTo>
                  <a:cubicBezTo>
                    <a:pt x="350" y="347"/>
                    <a:pt x="358" y="139"/>
                    <a:pt x="338" y="99"/>
                  </a:cubicBezTo>
                  <a:cubicBezTo>
                    <a:pt x="317" y="58"/>
                    <a:pt x="166" y="0"/>
                    <a:pt x="126" y="52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58" name="Google Shape;458;p4"/>
            <p:cNvSpPr/>
            <p:nvPr/>
          </p:nvSpPr>
          <p:spPr>
            <a:xfrm>
              <a:off x="4049" y="1084"/>
              <a:ext cx="294" cy="304"/>
            </a:xfrm>
            <a:custGeom>
              <a:avLst/>
              <a:gdLst/>
              <a:ahLst/>
              <a:cxnLst/>
              <a:rect l="l" t="t" r="r" b="b"/>
              <a:pathLst>
                <a:path w="171" h="177" extrusionOk="0">
                  <a:moveTo>
                    <a:pt x="0" y="144"/>
                  </a:moveTo>
                  <a:cubicBezTo>
                    <a:pt x="38" y="96"/>
                    <a:pt x="38" y="96"/>
                    <a:pt x="38" y="96"/>
                  </a:cubicBezTo>
                  <a:cubicBezTo>
                    <a:pt x="38" y="96"/>
                    <a:pt x="32" y="76"/>
                    <a:pt x="38" y="55"/>
                  </a:cubicBezTo>
                  <a:cubicBezTo>
                    <a:pt x="38" y="55"/>
                    <a:pt x="39" y="23"/>
                    <a:pt x="48" y="20"/>
                  </a:cubicBezTo>
                  <a:cubicBezTo>
                    <a:pt x="63" y="15"/>
                    <a:pt x="58" y="36"/>
                    <a:pt x="60" y="43"/>
                  </a:cubicBezTo>
                  <a:cubicBezTo>
                    <a:pt x="63" y="50"/>
                    <a:pt x="68" y="50"/>
                    <a:pt x="68" y="41"/>
                  </a:cubicBezTo>
                  <a:cubicBezTo>
                    <a:pt x="68" y="31"/>
                    <a:pt x="67" y="3"/>
                    <a:pt x="80" y="6"/>
                  </a:cubicBezTo>
                  <a:cubicBezTo>
                    <a:pt x="95" y="9"/>
                    <a:pt x="85" y="33"/>
                    <a:pt x="85" y="43"/>
                  </a:cubicBezTo>
                  <a:cubicBezTo>
                    <a:pt x="85" y="51"/>
                    <a:pt x="90" y="52"/>
                    <a:pt x="93" y="43"/>
                  </a:cubicBezTo>
                  <a:cubicBezTo>
                    <a:pt x="95" y="34"/>
                    <a:pt x="95" y="0"/>
                    <a:pt x="108" y="2"/>
                  </a:cubicBezTo>
                  <a:cubicBezTo>
                    <a:pt x="124" y="5"/>
                    <a:pt x="114" y="36"/>
                    <a:pt x="111" y="47"/>
                  </a:cubicBezTo>
                  <a:cubicBezTo>
                    <a:pt x="109" y="54"/>
                    <a:pt x="112" y="56"/>
                    <a:pt x="117" y="50"/>
                  </a:cubicBezTo>
                  <a:cubicBezTo>
                    <a:pt x="121" y="45"/>
                    <a:pt x="135" y="22"/>
                    <a:pt x="145" y="29"/>
                  </a:cubicBezTo>
                  <a:cubicBezTo>
                    <a:pt x="156" y="35"/>
                    <a:pt x="153" y="36"/>
                    <a:pt x="135" y="59"/>
                  </a:cubicBezTo>
                  <a:cubicBezTo>
                    <a:pt x="116" y="81"/>
                    <a:pt x="118" y="104"/>
                    <a:pt x="135" y="97"/>
                  </a:cubicBezTo>
                  <a:cubicBezTo>
                    <a:pt x="171" y="82"/>
                    <a:pt x="170" y="100"/>
                    <a:pt x="161" y="107"/>
                  </a:cubicBezTo>
                  <a:cubicBezTo>
                    <a:pt x="154" y="113"/>
                    <a:pt x="124" y="130"/>
                    <a:pt x="124" y="130"/>
                  </a:cubicBezTo>
                  <a:cubicBezTo>
                    <a:pt x="124" y="130"/>
                    <a:pt x="109" y="136"/>
                    <a:pt x="89" y="131"/>
                  </a:cubicBezTo>
                  <a:cubicBezTo>
                    <a:pt x="48" y="177"/>
                    <a:pt x="48" y="177"/>
                    <a:pt x="48" y="177"/>
                  </a:cubicBezTo>
                  <a:lnTo>
                    <a:pt x="0" y="144"/>
                  </a:ln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59" name="Google Shape;459;p4"/>
            <p:cNvSpPr/>
            <p:nvPr/>
          </p:nvSpPr>
          <p:spPr>
            <a:xfrm>
              <a:off x="4677" y="1366"/>
              <a:ext cx="256" cy="319"/>
            </a:xfrm>
            <a:custGeom>
              <a:avLst/>
              <a:gdLst/>
              <a:ahLst/>
              <a:cxnLst/>
              <a:rect l="l" t="t" r="r" b="b"/>
              <a:pathLst>
                <a:path w="149" h="186" extrusionOk="0">
                  <a:moveTo>
                    <a:pt x="93" y="186"/>
                  </a:moveTo>
                  <a:cubicBezTo>
                    <a:pt x="98" y="126"/>
                    <a:pt x="98" y="126"/>
                    <a:pt x="98" y="126"/>
                  </a:cubicBezTo>
                  <a:cubicBezTo>
                    <a:pt x="98" y="126"/>
                    <a:pt x="117" y="114"/>
                    <a:pt x="127" y="95"/>
                  </a:cubicBezTo>
                  <a:cubicBezTo>
                    <a:pt x="127" y="95"/>
                    <a:pt x="149" y="72"/>
                    <a:pt x="144" y="63"/>
                  </a:cubicBezTo>
                  <a:cubicBezTo>
                    <a:pt x="136" y="50"/>
                    <a:pt x="126" y="68"/>
                    <a:pt x="119" y="71"/>
                  </a:cubicBezTo>
                  <a:cubicBezTo>
                    <a:pt x="112" y="75"/>
                    <a:pt x="109" y="71"/>
                    <a:pt x="115" y="65"/>
                  </a:cubicBezTo>
                  <a:cubicBezTo>
                    <a:pt x="122" y="58"/>
                    <a:pt x="142" y="38"/>
                    <a:pt x="130" y="31"/>
                  </a:cubicBezTo>
                  <a:cubicBezTo>
                    <a:pt x="117" y="24"/>
                    <a:pt x="108" y="48"/>
                    <a:pt x="101" y="54"/>
                  </a:cubicBezTo>
                  <a:cubicBezTo>
                    <a:pt x="95" y="60"/>
                    <a:pt x="91" y="57"/>
                    <a:pt x="96" y="50"/>
                  </a:cubicBezTo>
                  <a:cubicBezTo>
                    <a:pt x="100" y="41"/>
                    <a:pt x="124" y="17"/>
                    <a:pt x="113" y="9"/>
                  </a:cubicBezTo>
                  <a:cubicBezTo>
                    <a:pt x="100" y="0"/>
                    <a:pt x="85" y="29"/>
                    <a:pt x="80" y="39"/>
                  </a:cubicBezTo>
                  <a:cubicBezTo>
                    <a:pt x="76" y="46"/>
                    <a:pt x="73" y="46"/>
                    <a:pt x="73" y="37"/>
                  </a:cubicBezTo>
                  <a:cubicBezTo>
                    <a:pt x="74" y="31"/>
                    <a:pt x="77" y="6"/>
                    <a:pt x="65" y="4"/>
                  </a:cubicBezTo>
                  <a:cubicBezTo>
                    <a:pt x="53" y="1"/>
                    <a:pt x="57" y="3"/>
                    <a:pt x="54" y="32"/>
                  </a:cubicBezTo>
                  <a:cubicBezTo>
                    <a:pt x="52" y="60"/>
                    <a:pt x="35" y="75"/>
                    <a:pt x="28" y="59"/>
                  </a:cubicBezTo>
                  <a:cubicBezTo>
                    <a:pt x="12" y="24"/>
                    <a:pt x="0" y="37"/>
                    <a:pt x="2" y="48"/>
                  </a:cubicBezTo>
                  <a:cubicBezTo>
                    <a:pt x="3" y="58"/>
                    <a:pt x="13" y="90"/>
                    <a:pt x="13" y="90"/>
                  </a:cubicBezTo>
                  <a:cubicBezTo>
                    <a:pt x="13" y="90"/>
                    <a:pt x="19" y="105"/>
                    <a:pt x="37" y="115"/>
                  </a:cubicBezTo>
                  <a:cubicBezTo>
                    <a:pt x="35" y="177"/>
                    <a:pt x="35" y="177"/>
                    <a:pt x="35" y="177"/>
                  </a:cubicBezTo>
                  <a:lnTo>
                    <a:pt x="93" y="186"/>
                  </a:ln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60" name="Google Shape;460;p4"/>
            <p:cNvSpPr/>
            <p:nvPr/>
          </p:nvSpPr>
          <p:spPr>
            <a:xfrm>
              <a:off x="3804" y="1257"/>
              <a:ext cx="420" cy="549"/>
            </a:xfrm>
            <a:custGeom>
              <a:avLst/>
              <a:gdLst/>
              <a:ahLst/>
              <a:cxnLst/>
              <a:rect l="l" t="t" r="r" b="b"/>
              <a:pathLst>
                <a:path w="245" h="319" extrusionOk="0">
                  <a:moveTo>
                    <a:pt x="245" y="236"/>
                  </a:moveTo>
                  <a:cubicBezTo>
                    <a:pt x="245" y="236"/>
                    <a:pt x="142" y="171"/>
                    <a:pt x="229" y="56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56" y="0"/>
                    <a:pt x="0" y="196"/>
                    <a:pt x="179" y="319"/>
                  </a:cubicBezTo>
                  <a:lnTo>
                    <a:pt x="245" y="236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61" name="Google Shape;461;p4"/>
            <p:cNvSpPr/>
            <p:nvPr/>
          </p:nvSpPr>
          <p:spPr>
            <a:xfrm>
              <a:off x="4466" y="1562"/>
              <a:ext cx="407" cy="446"/>
            </a:xfrm>
            <a:custGeom>
              <a:avLst/>
              <a:gdLst/>
              <a:ahLst/>
              <a:cxnLst/>
              <a:rect l="l" t="t" r="r" b="b"/>
              <a:pathLst>
                <a:path w="237" h="260" extrusionOk="0">
                  <a:moveTo>
                    <a:pt x="9" y="119"/>
                  </a:moveTo>
                  <a:cubicBezTo>
                    <a:pt x="9" y="119"/>
                    <a:pt x="129" y="143"/>
                    <a:pt x="146" y="0"/>
                  </a:cubicBezTo>
                  <a:cubicBezTo>
                    <a:pt x="237" y="10"/>
                    <a:pt x="237" y="10"/>
                    <a:pt x="237" y="10"/>
                  </a:cubicBezTo>
                  <a:cubicBezTo>
                    <a:pt x="237" y="10"/>
                    <a:pt x="214" y="260"/>
                    <a:pt x="0" y="225"/>
                  </a:cubicBezTo>
                  <a:lnTo>
                    <a:pt x="9" y="119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62" name="Google Shape;462;p4"/>
            <p:cNvSpPr/>
            <p:nvPr/>
          </p:nvSpPr>
          <p:spPr>
            <a:xfrm>
              <a:off x="4190" y="1311"/>
              <a:ext cx="475" cy="481"/>
            </a:xfrm>
            <a:custGeom>
              <a:avLst/>
              <a:gdLst/>
              <a:ahLst/>
              <a:cxnLst/>
              <a:rect l="l" t="t" r="r" b="b"/>
              <a:pathLst>
                <a:path w="277" h="280" extrusionOk="0">
                  <a:moveTo>
                    <a:pt x="13" y="103"/>
                  </a:moveTo>
                  <a:cubicBezTo>
                    <a:pt x="8" y="116"/>
                    <a:pt x="5" y="131"/>
                    <a:pt x="4" y="145"/>
                  </a:cubicBezTo>
                  <a:cubicBezTo>
                    <a:pt x="0" y="200"/>
                    <a:pt x="45" y="214"/>
                    <a:pt x="97" y="235"/>
                  </a:cubicBezTo>
                  <a:cubicBezTo>
                    <a:pt x="144" y="254"/>
                    <a:pt x="181" y="280"/>
                    <a:pt x="217" y="245"/>
                  </a:cubicBezTo>
                  <a:cubicBezTo>
                    <a:pt x="230" y="232"/>
                    <a:pt x="242" y="216"/>
                    <a:pt x="249" y="197"/>
                  </a:cubicBezTo>
                  <a:cubicBezTo>
                    <a:pt x="277" y="129"/>
                    <a:pt x="246" y="52"/>
                    <a:pt x="181" y="26"/>
                  </a:cubicBezTo>
                  <a:cubicBezTo>
                    <a:pt x="116" y="0"/>
                    <a:pt x="41" y="34"/>
                    <a:pt x="13" y="103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63" name="Google Shape;463;p4"/>
            <p:cNvSpPr/>
            <p:nvPr/>
          </p:nvSpPr>
          <p:spPr>
            <a:xfrm>
              <a:off x="4207" y="1352"/>
              <a:ext cx="427" cy="431"/>
            </a:xfrm>
            <a:custGeom>
              <a:avLst/>
              <a:gdLst/>
              <a:ahLst/>
              <a:cxnLst/>
              <a:rect l="l" t="t" r="r" b="b"/>
              <a:pathLst>
                <a:path w="249" h="251" extrusionOk="0">
                  <a:moveTo>
                    <a:pt x="12" y="92"/>
                  </a:moveTo>
                  <a:cubicBezTo>
                    <a:pt x="7" y="105"/>
                    <a:pt x="4" y="117"/>
                    <a:pt x="4" y="130"/>
                  </a:cubicBezTo>
                  <a:cubicBezTo>
                    <a:pt x="0" y="180"/>
                    <a:pt x="41" y="193"/>
                    <a:pt x="88" y="211"/>
                  </a:cubicBezTo>
                  <a:cubicBezTo>
                    <a:pt x="130" y="228"/>
                    <a:pt x="163" y="251"/>
                    <a:pt x="195" y="221"/>
                  </a:cubicBezTo>
                  <a:cubicBezTo>
                    <a:pt x="207" y="209"/>
                    <a:pt x="217" y="194"/>
                    <a:pt x="224" y="177"/>
                  </a:cubicBezTo>
                  <a:cubicBezTo>
                    <a:pt x="249" y="116"/>
                    <a:pt x="221" y="47"/>
                    <a:pt x="163" y="24"/>
                  </a:cubicBezTo>
                  <a:cubicBezTo>
                    <a:pt x="104" y="0"/>
                    <a:pt x="37" y="31"/>
                    <a:pt x="12" y="92"/>
                  </a:cubicBezTo>
                  <a:close/>
                </a:path>
              </a:pathLst>
            </a:custGeom>
            <a:solidFill>
              <a:srgbClr val="9ED3E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64" name="Google Shape;464;p4"/>
            <p:cNvSpPr/>
            <p:nvPr/>
          </p:nvSpPr>
          <p:spPr>
            <a:xfrm>
              <a:off x="4207" y="1493"/>
              <a:ext cx="407" cy="290"/>
            </a:xfrm>
            <a:custGeom>
              <a:avLst/>
              <a:gdLst/>
              <a:ahLst/>
              <a:cxnLst/>
              <a:rect l="l" t="t" r="r" b="b"/>
              <a:pathLst>
                <a:path w="237" h="169" extrusionOk="0">
                  <a:moveTo>
                    <a:pt x="223" y="0"/>
                  </a:moveTo>
                  <a:cubicBezTo>
                    <a:pt x="215" y="55"/>
                    <a:pt x="165" y="97"/>
                    <a:pt x="109" y="92"/>
                  </a:cubicBezTo>
                  <a:cubicBezTo>
                    <a:pt x="62" y="87"/>
                    <a:pt x="23" y="51"/>
                    <a:pt x="14" y="6"/>
                  </a:cubicBezTo>
                  <a:cubicBezTo>
                    <a:pt x="13" y="8"/>
                    <a:pt x="13" y="9"/>
                    <a:pt x="12" y="10"/>
                  </a:cubicBezTo>
                  <a:cubicBezTo>
                    <a:pt x="7" y="23"/>
                    <a:pt x="4" y="35"/>
                    <a:pt x="4" y="48"/>
                  </a:cubicBezTo>
                  <a:cubicBezTo>
                    <a:pt x="0" y="98"/>
                    <a:pt x="41" y="111"/>
                    <a:pt x="88" y="129"/>
                  </a:cubicBezTo>
                  <a:cubicBezTo>
                    <a:pt x="130" y="146"/>
                    <a:pt x="163" y="169"/>
                    <a:pt x="195" y="139"/>
                  </a:cubicBezTo>
                  <a:cubicBezTo>
                    <a:pt x="207" y="127"/>
                    <a:pt x="217" y="112"/>
                    <a:pt x="224" y="95"/>
                  </a:cubicBezTo>
                  <a:cubicBezTo>
                    <a:pt x="237" y="63"/>
                    <a:pt x="236" y="29"/>
                    <a:pt x="223" y="0"/>
                  </a:cubicBezTo>
                  <a:close/>
                </a:path>
              </a:pathLst>
            </a:custGeom>
            <a:solidFill>
              <a:srgbClr val="8FBED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65" name="Google Shape;465;p4"/>
            <p:cNvSpPr/>
            <p:nvPr/>
          </p:nvSpPr>
          <p:spPr>
            <a:xfrm>
              <a:off x="4200" y="1434"/>
              <a:ext cx="72" cy="133"/>
            </a:xfrm>
            <a:custGeom>
              <a:avLst/>
              <a:gdLst/>
              <a:ahLst/>
              <a:cxnLst/>
              <a:rect l="l" t="t" r="r" b="b"/>
              <a:pathLst>
                <a:path w="42" h="77" extrusionOk="0">
                  <a:moveTo>
                    <a:pt x="8" y="33"/>
                  </a:moveTo>
                  <a:cubicBezTo>
                    <a:pt x="1" y="53"/>
                    <a:pt x="0" y="71"/>
                    <a:pt x="7" y="74"/>
                  </a:cubicBezTo>
                  <a:cubicBezTo>
                    <a:pt x="14" y="77"/>
                    <a:pt x="26" y="63"/>
                    <a:pt x="34" y="44"/>
                  </a:cubicBezTo>
                  <a:cubicBezTo>
                    <a:pt x="42" y="24"/>
                    <a:pt x="42" y="6"/>
                    <a:pt x="35" y="3"/>
                  </a:cubicBezTo>
                  <a:cubicBezTo>
                    <a:pt x="28" y="0"/>
                    <a:pt x="16" y="14"/>
                    <a:pt x="8" y="33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66" name="Google Shape;466;p4"/>
            <p:cNvSpPr/>
            <p:nvPr/>
          </p:nvSpPr>
          <p:spPr>
            <a:xfrm>
              <a:off x="4559" y="1579"/>
              <a:ext cx="74" cy="130"/>
            </a:xfrm>
            <a:custGeom>
              <a:avLst/>
              <a:gdLst/>
              <a:ahLst/>
              <a:cxnLst/>
              <a:rect l="l" t="t" r="r" b="b"/>
              <a:pathLst>
                <a:path w="43" h="76" extrusionOk="0">
                  <a:moveTo>
                    <a:pt x="9" y="33"/>
                  </a:moveTo>
                  <a:cubicBezTo>
                    <a:pt x="1" y="53"/>
                    <a:pt x="0" y="71"/>
                    <a:pt x="7" y="74"/>
                  </a:cubicBezTo>
                  <a:cubicBezTo>
                    <a:pt x="14" y="76"/>
                    <a:pt x="26" y="63"/>
                    <a:pt x="34" y="43"/>
                  </a:cubicBezTo>
                  <a:cubicBezTo>
                    <a:pt x="42" y="24"/>
                    <a:pt x="43" y="6"/>
                    <a:pt x="36" y="3"/>
                  </a:cubicBezTo>
                  <a:cubicBezTo>
                    <a:pt x="29" y="0"/>
                    <a:pt x="17" y="14"/>
                    <a:pt x="9" y="33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67" name="Google Shape;467;p4"/>
            <p:cNvSpPr/>
            <p:nvPr/>
          </p:nvSpPr>
          <p:spPr>
            <a:xfrm>
              <a:off x="4689" y="1553"/>
              <a:ext cx="196" cy="77"/>
            </a:xfrm>
            <a:custGeom>
              <a:avLst/>
              <a:gdLst/>
              <a:ahLst/>
              <a:cxnLst/>
              <a:rect l="l" t="t" r="r" b="b"/>
              <a:pathLst>
                <a:path w="114" h="45" extrusionOk="0">
                  <a:moveTo>
                    <a:pt x="113" y="30"/>
                  </a:moveTo>
                  <a:cubicBezTo>
                    <a:pt x="111" y="39"/>
                    <a:pt x="104" y="45"/>
                    <a:pt x="97" y="44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5" y="30"/>
                    <a:pt x="0" y="22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6"/>
                    <a:pt x="10" y="0"/>
                    <a:pt x="17" y="1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9" y="15"/>
                    <a:pt x="114" y="22"/>
                    <a:pt x="113" y="3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68" name="Google Shape;468;p4"/>
            <p:cNvSpPr/>
            <p:nvPr/>
          </p:nvSpPr>
          <p:spPr>
            <a:xfrm>
              <a:off x="4063" y="1226"/>
              <a:ext cx="175" cy="141"/>
            </a:xfrm>
            <a:custGeom>
              <a:avLst/>
              <a:gdLst/>
              <a:ahLst/>
              <a:cxnLst/>
              <a:rect l="l" t="t" r="r" b="b"/>
              <a:pathLst>
                <a:path w="102" h="82" extrusionOk="0">
                  <a:moveTo>
                    <a:pt x="5" y="9"/>
                  </a:moveTo>
                  <a:cubicBezTo>
                    <a:pt x="0" y="16"/>
                    <a:pt x="1" y="25"/>
                    <a:pt x="7" y="29"/>
                  </a:cubicBezTo>
                  <a:cubicBezTo>
                    <a:pt x="77" y="78"/>
                    <a:pt x="77" y="78"/>
                    <a:pt x="77" y="78"/>
                  </a:cubicBezTo>
                  <a:cubicBezTo>
                    <a:pt x="83" y="82"/>
                    <a:pt x="92" y="80"/>
                    <a:pt x="97" y="73"/>
                  </a:cubicBezTo>
                  <a:cubicBezTo>
                    <a:pt x="97" y="73"/>
                    <a:pt x="97" y="73"/>
                    <a:pt x="97" y="73"/>
                  </a:cubicBezTo>
                  <a:cubicBezTo>
                    <a:pt x="102" y="67"/>
                    <a:pt x="101" y="57"/>
                    <a:pt x="94" y="53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19" y="0"/>
                    <a:pt x="10" y="2"/>
                    <a:pt x="5" y="9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69" name="Google Shape;469;p4"/>
            <p:cNvSpPr/>
            <p:nvPr/>
          </p:nvSpPr>
          <p:spPr>
            <a:xfrm>
              <a:off x="3725" y="1981"/>
              <a:ext cx="417" cy="436"/>
            </a:xfrm>
            <a:custGeom>
              <a:avLst/>
              <a:gdLst/>
              <a:ahLst/>
              <a:cxnLst/>
              <a:rect l="l" t="t" r="r" b="b"/>
              <a:pathLst>
                <a:path w="243" h="254" extrusionOk="0">
                  <a:moveTo>
                    <a:pt x="6" y="243"/>
                  </a:moveTo>
                  <a:cubicBezTo>
                    <a:pt x="48" y="246"/>
                    <a:pt x="91" y="250"/>
                    <a:pt x="134" y="254"/>
                  </a:cubicBezTo>
                  <a:cubicBezTo>
                    <a:pt x="130" y="218"/>
                    <a:pt x="125" y="190"/>
                    <a:pt x="125" y="190"/>
                  </a:cubicBezTo>
                  <a:cubicBezTo>
                    <a:pt x="243" y="77"/>
                    <a:pt x="243" y="77"/>
                    <a:pt x="243" y="77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37" y="0"/>
                    <a:pt x="0" y="80"/>
                    <a:pt x="3" y="165"/>
                  </a:cubicBezTo>
                  <a:cubicBezTo>
                    <a:pt x="3" y="189"/>
                    <a:pt x="5" y="216"/>
                    <a:pt x="6" y="243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70" name="Google Shape;470;p4"/>
            <p:cNvSpPr/>
            <p:nvPr/>
          </p:nvSpPr>
          <p:spPr>
            <a:xfrm>
              <a:off x="4147" y="2087"/>
              <a:ext cx="331" cy="444"/>
            </a:xfrm>
            <a:custGeom>
              <a:avLst/>
              <a:gdLst/>
              <a:ahLst/>
              <a:cxnLst/>
              <a:rect l="l" t="t" r="r" b="b"/>
              <a:pathLst>
                <a:path w="193" h="258" extrusionOk="0">
                  <a:moveTo>
                    <a:pt x="15" y="232"/>
                  </a:moveTo>
                  <a:cubicBezTo>
                    <a:pt x="59" y="235"/>
                    <a:pt x="104" y="244"/>
                    <a:pt x="147" y="258"/>
                  </a:cubicBezTo>
                  <a:cubicBezTo>
                    <a:pt x="152" y="239"/>
                    <a:pt x="156" y="219"/>
                    <a:pt x="159" y="202"/>
                  </a:cubicBezTo>
                  <a:cubicBezTo>
                    <a:pt x="160" y="199"/>
                    <a:pt x="193" y="2"/>
                    <a:pt x="193" y="0"/>
                  </a:cubicBezTo>
                  <a:cubicBezTo>
                    <a:pt x="147" y="7"/>
                    <a:pt x="115" y="3"/>
                    <a:pt x="69" y="11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47" y="21"/>
                    <a:pt x="20" y="128"/>
                    <a:pt x="0" y="232"/>
                  </a:cubicBezTo>
                  <a:cubicBezTo>
                    <a:pt x="5" y="232"/>
                    <a:pt x="10" y="232"/>
                    <a:pt x="15" y="232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71" name="Google Shape;471;p4"/>
            <p:cNvSpPr/>
            <p:nvPr/>
          </p:nvSpPr>
          <p:spPr>
            <a:xfrm>
              <a:off x="3564" y="2328"/>
              <a:ext cx="401" cy="387"/>
            </a:xfrm>
            <a:custGeom>
              <a:avLst/>
              <a:gdLst/>
              <a:ahLst/>
              <a:cxnLst/>
              <a:rect l="l" t="t" r="r" b="b"/>
              <a:pathLst>
                <a:path w="234" h="225" extrusionOk="0">
                  <a:moveTo>
                    <a:pt x="98" y="0"/>
                  </a:moveTo>
                  <a:cubicBezTo>
                    <a:pt x="101" y="66"/>
                    <a:pt x="105" y="141"/>
                    <a:pt x="105" y="141"/>
                  </a:cubicBezTo>
                  <a:cubicBezTo>
                    <a:pt x="105" y="141"/>
                    <a:pt x="0" y="154"/>
                    <a:pt x="5" y="195"/>
                  </a:cubicBezTo>
                  <a:cubicBezTo>
                    <a:pt x="213" y="225"/>
                    <a:pt x="213" y="225"/>
                    <a:pt x="213" y="225"/>
                  </a:cubicBezTo>
                  <a:cubicBezTo>
                    <a:pt x="234" y="132"/>
                    <a:pt x="234" y="98"/>
                    <a:pt x="226" y="35"/>
                  </a:cubicBezTo>
                  <a:cubicBezTo>
                    <a:pt x="182" y="26"/>
                    <a:pt x="140" y="15"/>
                    <a:pt x="98" y="0"/>
                  </a:cubicBez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72" name="Google Shape;472;p4"/>
            <p:cNvSpPr/>
            <p:nvPr/>
          </p:nvSpPr>
          <p:spPr>
            <a:xfrm>
              <a:off x="4123" y="2443"/>
              <a:ext cx="383" cy="390"/>
            </a:xfrm>
            <a:custGeom>
              <a:avLst/>
              <a:gdLst/>
              <a:ahLst/>
              <a:cxnLst/>
              <a:rect l="l" t="t" r="r" b="b"/>
              <a:pathLst>
                <a:path w="223" h="227" extrusionOk="0">
                  <a:moveTo>
                    <a:pt x="137" y="160"/>
                  </a:moveTo>
                  <a:cubicBezTo>
                    <a:pt x="137" y="160"/>
                    <a:pt x="155" y="82"/>
                    <a:pt x="168" y="19"/>
                  </a:cubicBezTo>
                  <a:cubicBezTo>
                    <a:pt x="118" y="14"/>
                    <a:pt x="69" y="7"/>
                    <a:pt x="19" y="0"/>
                  </a:cubicBezTo>
                  <a:cubicBezTo>
                    <a:pt x="0" y="95"/>
                    <a:pt x="5" y="212"/>
                    <a:pt x="5" y="212"/>
                  </a:cubicBezTo>
                  <a:cubicBezTo>
                    <a:pt x="209" y="227"/>
                    <a:pt x="209" y="227"/>
                    <a:pt x="209" y="227"/>
                  </a:cubicBezTo>
                  <a:cubicBezTo>
                    <a:pt x="223" y="169"/>
                    <a:pt x="137" y="160"/>
                    <a:pt x="137" y="160"/>
                  </a:cubicBez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73" name="Google Shape;473;p4"/>
            <p:cNvSpPr/>
            <p:nvPr/>
          </p:nvSpPr>
          <p:spPr>
            <a:xfrm>
              <a:off x="4336" y="1403"/>
              <a:ext cx="147" cy="148"/>
            </a:xfrm>
            <a:custGeom>
              <a:avLst/>
              <a:gdLst/>
              <a:ahLst/>
              <a:cxnLst/>
              <a:rect l="l" t="t" r="r" b="b"/>
              <a:pathLst>
                <a:path w="86" h="86" extrusionOk="0">
                  <a:moveTo>
                    <a:pt x="2" y="39"/>
                  </a:moveTo>
                  <a:cubicBezTo>
                    <a:pt x="0" y="62"/>
                    <a:pt x="17" y="82"/>
                    <a:pt x="39" y="84"/>
                  </a:cubicBezTo>
                  <a:cubicBezTo>
                    <a:pt x="62" y="86"/>
                    <a:pt x="82" y="69"/>
                    <a:pt x="84" y="47"/>
                  </a:cubicBezTo>
                  <a:cubicBezTo>
                    <a:pt x="86" y="24"/>
                    <a:pt x="69" y="4"/>
                    <a:pt x="47" y="2"/>
                  </a:cubicBezTo>
                  <a:cubicBezTo>
                    <a:pt x="24" y="0"/>
                    <a:pt x="4" y="17"/>
                    <a:pt x="2" y="39"/>
                  </a:cubicBezTo>
                  <a:close/>
                </a:path>
              </a:pathLst>
            </a:custGeom>
            <a:solidFill>
              <a:srgbClr val="BBE0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74" name="Google Shape;474;p4"/>
            <p:cNvSpPr/>
            <p:nvPr/>
          </p:nvSpPr>
          <p:spPr>
            <a:xfrm>
              <a:off x="4586" y="1745"/>
              <a:ext cx="103" cy="186"/>
            </a:xfrm>
            <a:custGeom>
              <a:avLst/>
              <a:gdLst/>
              <a:ahLst/>
              <a:cxnLst/>
              <a:rect l="l" t="t" r="r" b="b"/>
              <a:pathLst>
                <a:path w="103" h="186" extrusionOk="0">
                  <a:moveTo>
                    <a:pt x="0" y="9"/>
                  </a:moveTo>
                  <a:lnTo>
                    <a:pt x="26" y="0"/>
                  </a:lnTo>
                  <a:lnTo>
                    <a:pt x="103" y="169"/>
                  </a:lnTo>
                  <a:lnTo>
                    <a:pt x="74" y="186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E2641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75" name="Google Shape;475;p4"/>
            <p:cNvSpPr/>
            <p:nvPr/>
          </p:nvSpPr>
          <p:spPr>
            <a:xfrm>
              <a:off x="3988" y="1563"/>
              <a:ext cx="176" cy="139"/>
            </a:xfrm>
            <a:custGeom>
              <a:avLst/>
              <a:gdLst/>
              <a:ahLst/>
              <a:cxnLst/>
              <a:rect l="l" t="t" r="r" b="b"/>
              <a:pathLst>
                <a:path w="176" h="139" extrusionOk="0">
                  <a:moveTo>
                    <a:pt x="0" y="109"/>
                  </a:moveTo>
                  <a:lnTo>
                    <a:pt x="159" y="0"/>
                  </a:lnTo>
                  <a:lnTo>
                    <a:pt x="176" y="29"/>
                  </a:lnTo>
                  <a:lnTo>
                    <a:pt x="20" y="13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E2641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76" name="Google Shape;476;p4"/>
            <p:cNvSpPr/>
            <p:nvPr/>
          </p:nvSpPr>
          <p:spPr>
            <a:xfrm>
              <a:off x="3996" y="1672"/>
              <a:ext cx="520" cy="519"/>
            </a:xfrm>
            <a:custGeom>
              <a:avLst/>
              <a:gdLst/>
              <a:ahLst/>
              <a:cxnLst/>
              <a:rect l="l" t="t" r="r" b="b"/>
              <a:pathLst>
                <a:path w="303" h="302" extrusionOk="0">
                  <a:moveTo>
                    <a:pt x="232" y="276"/>
                  </a:moveTo>
                  <a:cubicBezTo>
                    <a:pt x="225" y="294"/>
                    <a:pt x="205" y="302"/>
                    <a:pt x="187" y="295"/>
                  </a:cubicBezTo>
                  <a:cubicBezTo>
                    <a:pt x="27" y="231"/>
                    <a:pt x="27" y="231"/>
                    <a:pt x="27" y="231"/>
                  </a:cubicBezTo>
                  <a:cubicBezTo>
                    <a:pt x="9" y="224"/>
                    <a:pt x="0" y="203"/>
                    <a:pt x="7" y="185"/>
                  </a:cubicBezTo>
                  <a:cubicBezTo>
                    <a:pt x="71" y="27"/>
                    <a:pt x="71" y="27"/>
                    <a:pt x="71" y="27"/>
                  </a:cubicBezTo>
                  <a:cubicBezTo>
                    <a:pt x="78" y="9"/>
                    <a:pt x="99" y="0"/>
                    <a:pt x="117" y="8"/>
                  </a:cubicBezTo>
                  <a:cubicBezTo>
                    <a:pt x="276" y="72"/>
                    <a:pt x="276" y="72"/>
                    <a:pt x="276" y="72"/>
                  </a:cubicBezTo>
                  <a:cubicBezTo>
                    <a:pt x="294" y="79"/>
                    <a:pt x="303" y="100"/>
                    <a:pt x="296" y="118"/>
                  </a:cubicBezTo>
                  <a:lnTo>
                    <a:pt x="232" y="276"/>
                  </a:ln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77" name="Google Shape;477;p4"/>
            <p:cNvSpPr/>
            <p:nvPr/>
          </p:nvSpPr>
          <p:spPr>
            <a:xfrm>
              <a:off x="3837" y="2008"/>
              <a:ext cx="238" cy="208"/>
            </a:xfrm>
            <a:custGeom>
              <a:avLst/>
              <a:gdLst/>
              <a:ahLst/>
              <a:cxnLst/>
              <a:rect l="l" t="t" r="r" b="b"/>
              <a:pathLst>
                <a:path w="238" h="208" extrusionOk="0">
                  <a:moveTo>
                    <a:pt x="80" y="0"/>
                  </a:moveTo>
                  <a:lnTo>
                    <a:pt x="238" y="179"/>
                  </a:lnTo>
                  <a:lnTo>
                    <a:pt x="202" y="208"/>
                  </a:lnTo>
                  <a:lnTo>
                    <a:pt x="0" y="66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78" name="Google Shape;478;p4"/>
            <p:cNvSpPr/>
            <p:nvPr/>
          </p:nvSpPr>
          <p:spPr>
            <a:xfrm>
              <a:off x="4197" y="2230"/>
              <a:ext cx="247" cy="117"/>
            </a:xfrm>
            <a:custGeom>
              <a:avLst/>
              <a:gdLst/>
              <a:ahLst/>
              <a:cxnLst/>
              <a:rect l="l" t="t" r="r" b="b"/>
              <a:pathLst>
                <a:path w="247" h="117" extrusionOk="0">
                  <a:moveTo>
                    <a:pt x="3" y="0"/>
                  </a:moveTo>
                  <a:lnTo>
                    <a:pt x="247" y="19"/>
                  </a:lnTo>
                  <a:lnTo>
                    <a:pt x="238" y="117"/>
                  </a:lnTo>
                  <a:lnTo>
                    <a:pt x="0" y="46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79" name="Google Shape;479;p4"/>
            <p:cNvSpPr/>
            <p:nvPr/>
          </p:nvSpPr>
          <p:spPr>
            <a:xfrm>
              <a:off x="3571" y="2649"/>
              <a:ext cx="358" cy="79"/>
            </a:xfrm>
            <a:custGeom>
              <a:avLst/>
              <a:gdLst/>
              <a:ahLst/>
              <a:cxnLst/>
              <a:rect l="l" t="t" r="r" b="b"/>
              <a:pathLst>
                <a:path w="358" h="79" extrusionOk="0">
                  <a:moveTo>
                    <a:pt x="355" y="79"/>
                  </a:moveTo>
                  <a:lnTo>
                    <a:pt x="0" y="21"/>
                  </a:lnTo>
                  <a:lnTo>
                    <a:pt x="3" y="0"/>
                  </a:lnTo>
                  <a:lnTo>
                    <a:pt x="358" y="59"/>
                  </a:lnTo>
                  <a:lnTo>
                    <a:pt x="355" y="79"/>
                  </a:ln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80" name="Google Shape;480;p4"/>
            <p:cNvSpPr/>
            <p:nvPr/>
          </p:nvSpPr>
          <p:spPr>
            <a:xfrm>
              <a:off x="4130" y="2794"/>
              <a:ext cx="353" cy="51"/>
            </a:xfrm>
            <a:custGeom>
              <a:avLst/>
              <a:gdLst/>
              <a:ahLst/>
              <a:cxnLst/>
              <a:rect l="l" t="t" r="r" b="b"/>
              <a:pathLst>
                <a:path w="353" h="51" extrusionOk="0">
                  <a:moveTo>
                    <a:pt x="350" y="51"/>
                  </a:moveTo>
                  <a:lnTo>
                    <a:pt x="0" y="22"/>
                  </a:lnTo>
                  <a:lnTo>
                    <a:pt x="2" y="0"/>
                  </a:lnTo>
                  <a:lnTo>
                    <a:pt x="353" y="38"/>
                  </a:lnTo>
                  <a:lnTo>
                    <a:pt x="350" y="51"/>
                  </a:ln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81" name="Google Shape;481;p4"/>
            <p:cNvSpPr/>
            <p:nvPr/>
          </p:nvSpPr>
          <p:spPr>
            <a:xfrm>
              <a:off x="4248" y="2058"/>
              <a:ext cx="234" cy="255"/>
            </a:xfrm>
            <a:custGeom>
              <a:avLst/>
              <a:gdLst/>
              <a:ahLst/>
              <a:cxnLst/>
              <a:rect l="l" t="t" r="r" b="b"/>
              <a:pathLst>
                <a:path w="136" h="148" extrusionOk="0">
                  <a:moveTo>
                    <a:pt x="0" y="23"/>
                  </a:moveTo>
                  <a:cubicBezTo>
                    <a:pt x="2" y="86"/>
                    <a:pt x="51" y="130"/>
                    <a:pt x="111" y="143"/>
                  </a:cubicBezTo>
                  <a:cubicBezTo>
                    <a:pt x="134" y="148"/>
                    <a:pt x="136" y="113"/>
                    <a:pt x="114" y="108"/>
                  </a:cubicBezTo>
                  <a:cubicBezTo>
                    <a:pt x="84" y="101"/>
                    <a:pt x="59" y="85"/>
                    <a:pt x="46" y="58"/>
                  </a:cubicBezTo>
                  <a:cubicBezTo>
                    <a:pt x="42" y="51"/>
                    <a:pt x="40" y="43"/>
                    <a:pt x="38" y="35"/>
                  </a:cubicBezTo>
                  <a:cubicBezTo>
                    <a:pt x="37" y="32"/>
                    <a:pt x="37" y="19"/>
                    <a:pt x="37" y="27"/>
                  </a:cubicBezTo>
                  <a:cubicBezTo>
                    <a:pt x="36" y="4"/>
                    <a:pt x="0" y="0"/>
                    <a:pt x="0" y="23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82" name="Google Shape;482;p4"/>
            <p:cNvSpPr/>
            <p:nvPr/>
          </p:nvSpPr>
          <p:spPr>
            <a:xfrm>
              <a:off x="4022" y="1678"/>
              <a:ext cx="475" cy="476"/>
            </a:xfrm>
            <a:custGeom>
              <a:avLst/>
              <a:gdLst/>
              <a:ahLst/>
              <a:cxnLst/>
              <a:rect l="l" t="t" r="r" b="b"/>
              <a:pathLst>
                <a:path w="277" h="277" extrusionOk="0">
                  <a:moveTo>
                    <a:pt x="212" y="253"/>
                  </a:moveTo>
                  <a:cubicBezTo>
                    <a:pt x="206" y="269"/>
                    <a:pt x="187" y="277"/>
                    <a:pt x="170" y="270"/>
                  </a:cubicBezTo>
                  <a:cubicBezTo>
                    <a:pt x="24" y="212"/>
                    <a:pt x="24" y="212"/>
                    <a:pt x="24" y="212"/>
                  </a:cubicBezTo>
                  <a:cubicBezTo>
                    <a:pt x="8" y="205"/>
                    <a:pt x="0" y="186"/>
                    <a:pt x="7" y="170"/>
                  </a:cubicBezTo>
                  <a:cubicBezTo>
                    <a:pt x="65" y="25"/>
                    <a:pt x="65" y="25"/>
                    <a:pt x="65" y="25"/>
                  </a:cubicBezTo>
                  <a:cubicBezTo>
                    <a:pt x="71" y="9"/>
                    <a:pt x="90" y="0"/>
                    <a:pt x="107" y="7"/>
                  </a:cubicBezTo>
                  <a:cubicBezTo>
                    <a:pt x="253" y="66"/>
                    <a:pt x="253" y="66"/>
                    <a:pt x="253" y="66"/>
                  </a:cubicBezTo>
                  <a:cubicBezTo>
                    <a:pt x="269" y="73"/>
                    <a:pt x="277" y="91"/>
                    <a:pt x="271" y="108"/>
                  </a:cubicBezTo>
                  <a:lnTo>
                    <a:pt x="212" y="253"/>
                  </a:ln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83" name="Google Shape;483;p4"/>
            <p:cNvSpPr/>
            <p:nvPr/>
          </p:nvSpPr>
          <p:spPr>
            <a:xfrm>
              <a:off x="4094" y="1744"/>
              <a:ext cx="168" cy="270"/>
            </a:xfrm>
            <a:custGeom>
              <a:avLst/>
              <a:gdLst/>
              <a:ahLst/>
              <a:cxnLst/>
              <a:rect l="l" t="t" r="r" b="b"/>
              <a:pathLst>
                <a:path w="168" h="270" extrusionOk="0">
                  <a:moveTo>
                    <a:pt x="81" y="270"/>
                  </a:moveTo>
                  <a:lnTo>
                    <a:pt x="0" y="239"/>
                  </a:lnTo>
                  <a:lnTo>
                    <a:pt x="86" y="0"/>
                  </a:lnTo>
                  <a:lnTo>
                    <a:pt x="168" y="31"/>
                  </a:lnTo>
                  <a:lnTo>
                    <a:pt x="81" y="270"/>
                  </a:lnTo>
                  <a:close/>
                </a:path>
              </a:pathLst>
            </a:custGeom>
            <a:solidFill>
              <a:srgbClr val="B7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84" name="Google Shape;484;p4"/>
            <p:cNvSpPr/>
            <p:nvPr/>
          </p:nvSpPr>
          <p:spPr>
            <a:xfrm>
              <a:off x="4279" y="1833"/>
              <a:ext cx="151" cy="86"/>
            </a:xfrm>
            <a:custGeom>
              <a:avLst/>
              <a:gdLst/>
              <a:ahLst/>
              <a:cxnLst/>
              <a:rect l="l" t="t" r="r" b="b"/>
              <a:pathLst>
                <a:path w="151" h="86" extrusionOk="0">
                  <a:moveTo>
                    <a:pt x="138" y="86"/>
                  </a:moveTo>
                  <a:lnTo>
                    <a:pt x="0" y="36"/>
                  </a:lnTo>
                  <a:lnTo>
                    <a:pt x="14" y="0"/>
                  </a:lnTo>
                  <a:lnTo>
                    <a:pt x="151" y="52"/>
                  </a:lnTo>
                  <a:lnTo>
                    <a:pt x="138" y="86"/>
                  </a:lnTo>
                  <a:close/>
                </a:path>
              </a:pathLst>
            </a:custGeom>
            <a:solidFill>
              <a:srgbClr val="B7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85" name="Google Shape;485;p4"/>
            <p:cNvSpPr/>
            <p:nvPr/>
          </p:nvSpPr>
          <p:spPr>
            <a:xfrm>
              <a:off x="4254" y="1904"/>
              <a:ext cx="151" cy="85"/>
            </a:xfrm>
            <a:custGeom>
              <a:avLst/>
              <a:gdLst/>
              <a:ahLst/>
              <a:cxnLst/>
              <a:rect l="l" t="t" r="r" b="b"/>
              <a:pathLst>
                <a:path w="151" h="85" extrusionOk="0">
                  <a:moveTo>
                    <a:pt x="137" y="85"/>
                  </a:moveTo>
                  <a:lnTo>
                    <a:pt x="0" y="36"/>
                  </a:lnTo>
                  <a:lnTo>
                    <a:pt x="13" y="0"/>
                  </a:lnTo>
                  <a:lnTo>
                    <a:pt x="151" y="49"/>
                  </a:lnTo>
                  <a:lnTo>
                    <a:pt x="137" y="85"/>
                  </a:lnTo>
                  <a:close/>
                </a:path>
              </a:pathLst>
            </a:custGeom>
            <a:solidFill>
              <a:srgbClr val="B7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86" name="Google Shape;486;p4"/>
            <p:cNvSpPr/>
            <p:nvPr/>
          </p:nvSpPr>
          <p:spPr>
            <a:xfrm>
              <a:off x="4257" y="1989"/>
              <a:ext cx="74" cy="74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1" y="19"/>
                  </a:moveTo>
                  <a:cubicBezTo>
                    <a:pt x="0" y="31"/>
                    <a:pt x="8" y="41"/>
                    <a:pt x="20" y="42"/>
                  </a:cubicBezTo>
                  <a:cubicBezTo>
                    <a:pt x="31" y="43"/>
                    <a:pt x="41" y="34"/>
                    <a:pt x="42" y="23"/>
                  </a:cubicBezTo>
                  <a:cubicBezTo>
                    <a:pt x="43" y="12"/>
                    <a:pt x="35" y="2"/>
                    <a:pt x="23" y="1"/>
                  </a:cubicBezTo>
                  <a:cubicBezTo>
                    <a:pt x="12" y="0"/>
                    <a:pt x="2" y="8"/>
                    <a:pt x="1" y="19"/>
                  </a:cubicBezTo>
                  <a:close/>
                </a:path>
              </a:pathLst>
            </a:custGeom>
            <a:solidFill>
              <a:srgbClr val="B7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</p:grpSp>
      <p:grpSp>
        <p:nvGrpSpPr>
          <p:cNvPr id="487" name="Google Shape;487;p4"/>
          <p:cNvGrpSpPr/>
          <p:nvPr/>
        </p:nvGrpSpPr>
        <p:grpSpPr>
          <a:xfrm>
            <a:off x="9272421" y="2844186"/>
            <a:ext cx="2040345" cy="1311065"/>
            <a:chOff x="2657363" y="217485"/>
            <a:chExt cx="5198922" cy="3340672"/>
          </a:xfrm>
        </p:grpSpPr>
        <p:sp>
          <p:nvSpPr>
            <p:cNvPr id="488" name="Google Shape;488;p4"/>
            <p:cNvSpPr/>
            <p:nvPr/>
          </p:nvSpPr>
          <p:spPr>
            <a:xfrm>
              <a:off x="4447873" y="1746801"/>
              <a:ext cx="331405" cy="333707"/>
            </a:xfrm>
            <a:prstGeom prst="ellipse">
              <a:avLst/>
            </a:prstGeom>
            <a:solidFill>
              <a:srgbClr val="F4D03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89" name="Google Shape;489;p4"/>
            <p:cNvSpPr/>
            <p:nvPr/>
          </p:nvSpPr>
          <p:spPr>
            <a:xfrm>
              <a:off x="7195776" y="1921710"/>
              <a:ext cx="660509" cy="665112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cubicBezTo>
                    <a:pt x="21" y="22"/>
                    <a:pt x="16" y="22"/>
                    <a:pt x="0" y="38"/>
                  </a:cubicBezTo>
                  <a:cubicBezTo>
                    <a:pt x="16" y="22"/>
                    <a:pt x="16" y="16"/>
                    <a:pt x="0" y="0"/>
                  </a:cubicBezTo>
                  <a:cubicBezTo>
                    <a:pt x="16" y="16"/>
                    <a:pt x="21" y="16"/>
                    <a:pt x="38" y="0"/>
                  </a:cubicBezTo>
                  <a:cubicBezTo>
                    <a:pt x="21" y="16"/>
                    <a:pt x="21" y="22"/>
                    <a:pt x="38" y="38"/>
                  </a:cubicBezTo>
                  <a:close/>
                </a:path>
              </a:pathLst>
            </a:custGeom>
            <a:solidFill>
              <a:srgbClr val="F7CA1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90" name="Google Shape;490;p4"/>
            <p:cNvSpPr/>
            <p:nvPr/>
          </p:nvSpPr>
          <p:spPr>
            <a:xfrm>
              <a:off x="2657363" y="2080508"/>
              <a:ext cx="1079369" cy="1086273"/>
            </a:xfrm>
            <a:custGeom>
              <a:avLst/>
              <a:gdLst/>
              <a:ahLst/>
              <a:cxnLst/>
              <a:rect l="l" t="t" r="r" b="b"/>
              <a:pathLst>
                <a:path w="62" h="62" extrusionOk="0">
                  <a:moveTo>
                    <a:pt x="62" y="62"/>
                  </a:moveTo>
                  <a:cubicBezTo>
                    <a:pt x="35" y="35"/>
                    <a:pt x="26" y="35"/>
                    <a:pt x="0" y="62"/>
                  </a:cubicBezTo>
                  <a:cubicBezTo>
                    <a:pt x="26" y="35"/>
                    <a:pt x="26" y="26"/>
                    <a:pt x="0" y="0"/>
                  </a:cubicBezTo>
                  <a:cubicBezTo>
                    <a:pt x="26" y="26"/>
                    <a:pt x="35" y="26"/>
                    <a:pt x="62" y="0"/>
                  </a:cubicBezTo>
                  <a:cubicBezTo>
                    <a:pt x="35" y="26"/>
                    <a:pt x="35" y="35"/>
                    <a:pt x="62" y="62"/>
                  </a:cubicBezTo>
                  <a:close/>
                </a:path>
              </a:pathLst>
            </a:custGeom>
            <a:solidFill>
              <a:srgbClr val="F4D03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91" name="Google Shape;491;p4"/>
            <p:cNvSpPr/>
            <p:nvPr/>
          </p:nvSpPr>
          <p:spPr>
            <a:xfrm>
              <a:off x="5307474" y="3155407"/>
              <a:ext cx="400448" cy="402750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23" y="23"/>
                  </a:moveTo>
                  <a:cubicBezTo>
                    <a:pt x="14" y="13"/>
                    <a:pt x="10" y="13"/>
                    <a:pt x="0" y="23"/>
                  </a:cubicBezTo>
                  <a:cubicBezTo>
                    <a:pt x="10" y="13"/>
                    <a:pt x="10" y="10"/>
                    <a:pt x="0" y="0"/>
                  </a:cubicBezTo>
                  <a:cubicBezTo>
                    <a:pt x="10" y="10"/>
                    <a:pt x="14" y="10"/>
                    <a:pt x="23" y="0"/>
                  </a:cubicBezTo>
                  <a:cubicBezTo>
                    <a:pt x="14" y="10"/>
                    <a:pt x="14" y="13"/>
                    <a:pt x="23" y="23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92" name="Google Shape;492;p4"/>
            <p:cNvSpPr/>
            <p:nvPr/>
          </p:nvSpPr>
          <p:spPr>
            <a:xfrm>
              <a:off x="6169339" y="1275009"/>
              <a:ext cx="400448" cy="402750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23" y="23"/>
                  </a:moveTo>
                  <a:cubicBezTo>
                    <a:pt x="13" y="13"/>
                    <a:pt x="9" y="13"/>
                    <a:pt x="0" y="23"/>
                  </a:cubicBezTo>
                  <a:cubicBezTo>
                    <a:pt x="9" y="13"/>
                    <a:pt x="9" y="10"/>
                    <a:pt x="0" y="0"/>
                  </a:cubicBezTo>
                  <a:cubicBezTo>
                    <a:pt x="9" y="10"/>
                    <a:pt x="13" y="10"/>
                    <a:pt x="23" y="0"/>
                  </a:cubicBezTo>
                  <a:cubicBezTo>
                    <a:pt x="13" y="10"/>
                    <a:pt x="13" y="13"/>
                    <a:pt x="23" y="23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93" name="Google Shape;493;p4"/>
            <p:cNvSpPr/>
            <p:nvPr/>
          </p:nvSpPr>
          <p:spPr>
            <a:xfrm>
              <a:off x="5952114" y="2472522"/>
              <a:ext cx="193320" cy="193320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94" name="Google Shape;494;p4"/>
            <p:cNvSpPr/>
            <p:nvPr/>
          </p:nvSpPr>
          <p:spPr>
            <a:xfrm>
              <a:off x="3736732" y="1362463"/>
              <a:ext cx="103564" cy="103564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95" name="Google Shape;495;p4"/>
            <p:cNvSpPr/>
            <p:nvPr/>
          </p:nvSpPr>
          <p:spPr>
            <a:xfrm>
              <a:off x="4657302" y="869958"/>
              <a:ext cx="191018" cy="211731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96" name="Google Shape;496;p4"/>
            <p:cNvSpPr/>
            <p:nvPr/>
          </p:nvSpPr>
          <p:spPr>
            <a:xfrm>
              <a:off x="6784451" y="217485"/>
              <a:ext cx="649002" cy="655906"/>
            </a:xfrm>
            <a:custGeom>
              <a:avLst/>
              <a:gdLst/>
              <a:ahLst/>
              <a:cxnLst/>
              <a:rect l="l" t="t" r="r" b="b"/>
              <a:pathLst>
                <a:path w="41" h="41" extrusionOk="0">
                  <a:moveTo>
                    <a:pt x="41" y="41"/>
                  </a:moveTo>
                  <a:cubicBezTo>
                    <a:pt x="23" y="23"/>
                    <a:pt x="18" y="23"/>
                    <a:pt x="0" y="41"/>
                  </a:cubicBezTo>
                  <a:cubicBezTo>
                    <a:pt x="18" y="23"/>
                    <a:pt x="18" y="17"/>
                    <a:pt x="0" y="0"/>
                  </a:cubicBezTo>
                  <a:cubicBezTo>
                    <a:pt x="18" y="17"/>
                    <a:pt x="23" y="17"/>
                    <a:pt x="41" y="0"/>
                  </a:cubicBezTo>
                  <a:cubicBezTo>
                    <a:pt x="23" y="17"/>
                    <a:pt x="23" y="23"/>
                    <a:pt x="41" y="41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</p:grpSp>
      <p:grpSp>
        <p:nvGrpSpPr>
          <p:cNvPr id="497" name="Google Shape;497;p4"/>
          <p:cNvGrpSpPr/>
          <p:nvPr/>
        </p:nvGrpSpPr>
        <p:grpSpPr>
          <a:xfrm>
            <a:off x="0" y="-189972"/>
            <a:ext cx="2040345" cy="1311065"/>
            <a:chOff x="2657363" y="217485"/>
            <a:chExt cx="5198922" cy="3340672"/>
          </a:xfrm>
        </p:grpSpPr>
        <p:sp>
          <p:nvSpPr>
            <p:cNvPr id="498" name="Google Shape;498;p4"/>
            <p:cNvSpPr/>
            <p:nvPr/>
          </p:nvSpPr>
          <p:spPr>
            <a:xfrm>
              <a:off x="4447873" y="1746801"/>
              <a:ext cx="331405" cy="333707"/>
            </a:xfrm>
            <a:prstGeom prst="ellipse">
              <a:avLst/>
            </a:prstGeom>
            <a:solidFill>
              <a:srgbClr val="F4D03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99" name="Google Shape;499;p4"/>
            <p:cNvSpPr/>
            <p:nvPr/>
          </p:nvSpPr>
          <p:spPr>
            <a:xfrm>
              <a:off x="7195776" y="1921710"/>
              <a:ext cx="660509" cy="665112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cubicBezTo>
                    <a:pt x="21" y="22"/>
                    <a:pt x="16" y="22"/>
                    <a:pt x="0" y="38"/>
                  </a:cubicBezTo>
                  <a:cubicBezTo>
                    <a:pt x="16" y="22"/>
                    <a:pt x="16" y="16"/>
                    <a:pt x="0" y="0"/>
                  </a:cubicBezTo>
                  <a:cubicBezTo>
                    <a:pt x="16" y="16"/>
                    <a:pt x="21" y="16"/>
                    <a:pt x="38" y="0"/>
                  </a:cubicBezTo>
                  <a:cubicBezTo>
                    <a:pt x="21" y="16"/>
                    <a:pt x="21" y="22"/>
                    <a:pt x="38" y="38"/>
                  </a:cubicBezTo>
                  <a:close/>
                </a:path>
              </a:pathLst>
            </a:custGeom>
            <a:solidFill>
              <a:srgbClr val="F7CA1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00" name="Google Shape;500;p4"/>
            <p:cNvSpPr/>
            <p:nvPr/>
          </p:nvSpPr>
          <p:spPr>
            <a:xfrm>
              <a:off x="2657363" y="2080508"/>
              <a:ext cx="1079369" cy="1086273"/>
            </a:xfrm>
            <a:custGeom>
              <a:avLst/>
              <a:gdLst/>
              <a:ahLst/>
              <a:cxnLst/>
              <a:rect l="l" t="t" r="r" b="b"/>
              <a:pathLst>
                <a:path w="62" h="62" extrusionOk="0">
                  <a:moveTo>
                    <a:pt x="62" y="62"/>
                  </a:moveTo>
                  <a:cubicBezTo>
                    <a:pt x="35" y="35"/>
                    <a:pt x="26" y="35"/>
                    <a:pt x="0" y="62"/>
                  </a:cubicBezTo>
                  <a:cubicBezTo>
                    <a:pt x="26" y="35"/>
                    <a:pt x="26" y="26"/>
                    <a:pt x="0" y="0"/>
                  </a:cubicBezTo>
                  <a:cubicBezTo>
                    <a:pt x="26" y="26"/>
                    <a:pt x="35" y="26"/>
                    <a:pt x="62" y="0"/>
                  </a:cubicBezTo>
                  <a:cubicBezTo>
                    <a:pt x="35" y="26"/>
                    <a:pt x="35" y="35"/>
                    <a:pt x="62" y="62"/>
                  </a:cubicBezTo>
                  <a:close/>
                </a:path>
              </a:pathLst>
            </a:custGeom>
            <a:solidFill>
              <a:srgbClr val="F4D03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01" name="Google Shape;501;p4"/>
            <p:cNvSpPr/>
            <p:nvPr/>
          </p:nvSpPr>
          <p:spPr>
            <a:xfrm>
              <a:off x="5307474" y="3155407"/>
              <a:ext cx="400448" cy="402750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23" y="23"/>
                  </a:moveTo>
                  <a:cubicBezTo>
                    <a:pt x="14" y="13"/>
                    <a:pt x="10" y="13"/>
                    <a:pt x="0" y="23"/>
                  </a:cubicBezTo>
                  <a:cubicBezTo>
                    <a:pt x="10" y="13"/>
                    <a:pt x="10" y="10"/>
                    <a:pt x="0" y="0"/>
                  </a:cubicBezTo>
                  <a:cubicBezTo>
                    <a:pt x="10" y="10"/>
                    <a:pt x="14" y="10"/>
                    <a:pt x="23" y="0"/>
                  </a:cubicBezTo>
                  <a:cubicBezTo>
                    <a:pt x="14" y="10"/>
                    <a:pt x="14" y="13"/>
                    <a:pt x="23" y="23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02" name="Google Shape;502;p4"/>
            <p:cNvSpPr/>
            <p:nvPr/>
          </p:nvSpPr>
          <p:spPr>
            <a:xfrm>
              <a:off x="6169339" y="1275009"/>
              <a:ext cx="400448" cy="402750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23" y="23"/>
                  </a:moveTo>
                  <a:cubicBezTo>
                    <a:pt x="13" y="13"/>
                    <a:pt x="9" y="13"/>
                    <a:pt x="0" y="23"/>
                  </a:cubicBezTo>
                  <a:cubicBezTo>
                    <a:pt x="9" y="13"/>
                    <a:pt x="9" y="10"/>
                    <a:pt x="0" y="0"/>
                  </a:cubicBezTo>
                  <a:cubicBezTo>
                    <a:pt x="9" y="10"/>
                    <a:pt x="13" y="10"/>
                    <a:pt x="23" y="0"/>
                  </a:cubicBezTo>
                  <a:cubicBezTo>
                    <a:pt x="13" y="10"/>
                    <a:pt x="13" y="13"/>
                    <a:pt x="23" y="23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03" name="Google Shape;503;p4"/>
            <p:cNvSpPr/>
            <p:nvPr/>
          </p:nvSpPr>
          <p:spPr>
            <a:xfrm>
              <a:off x="5952114" y="2472522"/>
              <a:ext cx="193320" cy="193320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04" name="Google Shape;504;p4"/>
            <p:cNvSpPr/>
            <p:nvPr/>
          </p:nvSpPr>
          <p:spPr>
            <a:xfrm>
              <a:off x="3736732" y="1362463"/>
              <a:ext cx="103564" cy="103564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05" name="Google Shape;505;p4"/>
            <p:cNvSpPr/>
            <p:nvPr/>
          </p:nvSpPr>
          <p:spPr>
            <a:xfrm>
              <a:off x="4657302" y="869958"/>
              <a:ext cx="191018" cy="211731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06" name="Google Shape;506;p4"/>
            <p:cNvSpPr/>
            <p:nvPr/>
          </p:nvSpPr>
          <p:spPr>
            <a:xfrm>
              <a:off x="6784451" y="217485"/>
              <a:ext cx="649002" cy="655906"/>
            </a:xfrm>
            <a:custGeom>
              <a:avLst/>
              <a:gdLst/>
              <a:ahLst/>
              <a:cxnLst/>
              <a:rect l="l" t="t" r="r" b="b"/>
              <a:pathLst>
                <a:path w="41" h="41" extrusionOk="0">
                  <a:moveTo>
                    <a:pt x="41" y="41"/>
                  </a:moveTo>
                  <a:cubicBezTo>
                    <a:pt x="23" y="23"/>
                    <a:pt x="18" y="23"/>
                    <a:pt x="0" y="41"/>
                  </a:cubicBezTo>
                  <a:cubicBezTo>
                    <a:pt x="18" y="23"/>
                    <a:pt x="18" y="17"/>
                    <a:pt x="0" y="0"/>
                  </a:cubicBezTo>
                  <a:cubicBezTo>
                    <a:pt x="18" y="17"/>
                    <a:pt x="23" y="17"/>
                    <a:pt x="41" y="0"/>
                  </a:cubicBezTo>
                  <a:cubicBezTo>
                    <a:pt x="23" y="17"/>
                    <a:pt x="23" y="23"/>
                    <a:pt x="41" y="41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</p:grpSp>
      <p:grpSp>
        <p:nvGrpSpPr>
          <p:cNvPr id="507" name="Google Shape;507;p4"/>
          <p:cNvGrpSpPr/>
          <p:nvPr/>
        </p:nvGrpSpPr>
        <p:grpSpPr>
          <a:xfrm>
            <a:off x="10292594" y="-465283"/>
            <a:ext cx="2040345" cy="1311065"/>
            <a:chOff x="2657363" y="217485"/>
            <a:chExt cx="5198922" cy="3340672"/>
          </a:xfrm>
        </p:grpSpPr>
        <p:sp>
          <p:nvSpPr>
            <p:cNvPr id="508" name="Google Shape;508;p4"/>
            <p:cNvSpPr/>
            <p:nvPr/>
          </p:nvSpPr>
          <p:spPr>
            <a:xfrm>
              <a:off x="4447873" y="1746801"/>
              <a:ext cx="331405" cy="333707"/>
            </a:xfrm>
            <a:prstGeom prst="ellipse">
              <a:avLst/>
            </a:prstGeom>
            <a:solidFill>
              <a:srgbClr val="F4D03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09" name="Google Shape;509;p4"/>
            <p:cNvSpPr/>
            <p:nvPr/>
          </p:nvSpPr>
          <p:spPr>
            <a:xfrm>
              <a:off x="7195776" y="1921710"/>
              <a:ext cx="660509" cy="665112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cubicBezTo>
                    <a:pt x="21" y="22"/>
                    <a:pt x="16" y="22"/>
                    <a:pt x="0" y="38"/>
                  </a:cubicBezTo>
                  <a:cubicBezTo>
                    <a:pt x="16" y="22"/>
                    <a:pt x="16" y="16"/>
                    <a:pt x="0" y="0"/>
                  </a:cubicBezTo>
                  <a:cubicBezTo>
                    <a:pt x="16" y="16"/>
                    <a:pt x="21" y="16"/>
                    <a:pt x="38" y="0"/>
                  </a:cubicBezTo>
                  <a:cubicBezTo>
                    <a:pt x="21" y="16"/>
                    <a:pt x="21" y="22"/>
                    <a:pt x="38" y="38"/>
                  </a:cubicBezTo>
                  <a:close/>
                </a:path>
              </a:pathLst>
            </a:custGeom>
            <a:solidFill>
              <a:srgbClr val="F7CA1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10" name="Google Shape;510;p4"/>
            <p:cNvSpPr/>
            <p:nvPr/>
          </p:nvSpPr>
          <p:spPr>
            <a:xfrm>
              <a:off x="2657363" y="2080508"/>
              <a:ext cx="1079369" cy="1086273"/>
            </a:xfrm>
            <a:custGeom>
              <a:avLst/>
              <a:gdLst/>
              <a:ahLst/>
              <a:cxnLst/>
              <a:rect l="l" t="t" r="r" b="b"/>
              <a:pathLst>
                <a:path w="62" h="62" extrusionOk="0">
                  <a:moveTo>
                    <a:pt x="62" y="62"/>
                  </a:moveTo>
                  <a:cubicBezTo>
                    <a:pt x="35" y="35"/>
                    <a:pt x="26" y="35"/>
                    <a:pt x="0" y="62"/>
                  </a:cubicBezTo>
                  <a:cubicBezTo>
                    <a:pt x="26" y="35"/>
                    <a:pt x="26" y="26"/>
                    <a:pt x="0" y="0"/>
                  </a:cubicBezTo>
                  <a:cubicBezTo>
                    <a:pt x="26" y="26"/>
                    <a:pt x="35" y="26"/>
                    <a:pt x="62" y="0"/>
                  </a:cubicBezTo>
                  <a:cubicBezTo>
                    <a:pt x="35" y="26"/>
                    <a:pt x="35" y="35"/>
                    <a:pt x="62" y="62"/>
                  </a:cubicBezTo>
                  <a:close/>
                </a:path>
              </a:pathLst>
            </a:custGeom>
            <a:solidFill>
              <a:srgbClr val="F4D03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11" name="Google Shape;511;p4"/>
            <p:cNvSpPr/>
            <p:nvPr/>
          </p:nvSpPr>
          <p:spPr>
            <a:xfrm>
              <a:off x="5307474" y="3155407"/>
              <a:ext cx="400448" cy="402750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23" y="23"/>
                  </a:moveTo>
                  <a:cubicBezTo>
                    <a:pt x="14" y="13"/>
                    <a:pt x="10" y="13"/>
                    <a:pt x="0" y="23"/>
                  </a:cubicBezTo>
                  <a:cubicBezTo>
                    <a:pt x="10" y="13"/>
                    <a:pt x="10" y="10"/>
                    <a:pt x="0" y="0"/>
                  </a:cubicBezTo>
                  <a:cubicBezTo>
                    <a:pt x="10" y="10"/>
                    <a:pt x="14" y="10"/>
                    <a:pt x="23" y="0"/>
                  </a:cubicBezTo>
                  <a:cubicBezTo>
                    <a:pt x="14" y="10"/>
                    <a:pt x="14" y="13"/>
                    <a:pt x="23" y="23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12" name="Google Shape;512;p4"/>
            <p:cNvSpPr/>
            <p:nvPr/>
          </p:nvSpPr>
          <p:spPr>
            <a:xfrm>
              <a:off x="6169339" y="1275009"/>
              <a:ext cx="400448" cy="402750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23" y="23"/>
                  </a:moveTo>
                  <a:cubicBezTo>
                    <a:pt x="13" y="13"/>
                    <a:pt x="9" y="13"/>
                    <a:pt x="0" y="23"/>
                  </a:cubicBezTo>
                  <a:cubicBezTo>
                    <a:pt x="9" y="13"/>
                    <a:pt x="9" y="10"/>
                    <a:pt x="0" y="0"/>
                  </a:cubicBezTo>
                  <a:cubicBezTo>
                    <a:pt x="9" y="10"/>
                    <a:pt x="13" y="10"/>
                    <a:pt x="23" y="0"/>
                  </a:cubicBezTo>
                  <a:cubicBezTo>
                    <a:pt x="13" y="10"/>
                    <a:pt x="13" y="13"/>
                    <a:pt x="23" y="23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13" name="Google Shape;513;p4"/>
            <p:cNvSpPr/>
            <p:nvPr/>
          </p:nvSpPr>
          <p:spPr>
            <a:xfrm>
              <a:off x="5952114" y="2472522"/>
              <a:ext cx="193320" cy="193320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14" name="Google Shape;514;p4"/>
            <p:cNvSpPr/>
            <p:nvPr/>
          </p:nvSpPr>
          <p:spPr>
            <a:xfrm>
              <a:off x="3736732" y="1362463"/>
              <a:ext cx="103564" cy="103564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15" name="Google Shape;515;p4"/>
            <p:cNvSpPr/>
            <p:nvPr/>
          </p:nvSpPr>
          <p:spPr>
            <a:xfrm>
              <a:off x="4657302" y="869958"/>
              <a:ext cx="191018" cy="211731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16" name="Google Shape;516;p4"/>
            <p:cNvSpPr/>
            <p:nvPr/>
          </p:nvSpPr>
          <p:spPr>
            <a:xfrm>
              <a:off x="6784451" y="217485"/>
              <a:ext cx="649002" cy="655906"/>
            </a:xfrm>
            <a:custGeom>
              <a:avLst/>
              <a:gdLst/>
              <a:ahLst/>
              <a:cxnLst/>
              <a:rect l="l" t="t" r="r" b="b"/>
              <a:pathLst>
                <a:path w="41" h="41" extrusionOk="0">
                  <a:moveTo>
                    <a:pt x="41" y="41"/>
                  </a:moveTo>
                  <a:cubicBezTo>
                    <a:pt x="23" y="23"/>
                    <a:pt x="18" y="23"/>
                    <a:pt x="0" y="41"/>
                  </a:cubicBezTo>
                  <a:cubicBezTo>
                    <a:pt x="18" y="23"/>
                    <a:pt x="18" y="17"/>
                    <a:pt x="0" y="0"/>
                  </a:cubicBezTo>
                  <a:cubicBezTo>
                    <a:pt x="18" y="17"/>
                    <a:pt x="23" y="17"/>
                    <a:pt x="41" y="0"/>
                  </a:cubicBezTo>
                  <a:cubicBezTo>
                    <a:pt x="23" y="17"/>
                    <a:pt x="23" y="23"/>
                    <a:pt x="41" y="41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</p:grpSp>
      <p:sp>
        <p:nvSpPr>
          <p:cNvPr id="2" name="مستطيل مستدير الزوايا 1"/>
          <p:cNvSpPr/>
          <p:nvPr/>
        </p:nvSpPr>
        <p:spPr>
          <a:xfrm>
            <a:off x="3292194" y="1371092"/>
            <a:ext cx="5164706" cy="3781596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sz="1800" b="1" dirty="0">
              <a:solidFill>
                <a:schemeClr val="bg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8184504" y="1331238"/>
            <a:ext cx="343906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</a:rPr>
              <a:t>رسومات الطالبات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1238" y="1940660"/>
            <a:ext cx="1273619" cy="2264212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7249" y="1562409"/>
            <a:ext cx="1983503" cy="1255186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015651" y="1957868"/>
            <a:ext cx="1197593" cy="2129055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0392" y="2921736"/>
            <a:ext cx="1144514" cy="2034692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7"/>
          <a:srcRect t="34224" r="18322" b="13841"/>
          <a:stretch/>
        </p:blipFill>
        <p:spPr>
          <a:xfrm>
            <a:off x="11146823" y="5900642"/>
            <a:ext cx="924338" cy="83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44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"/>
          <p:cNvSpPr txBox="1">
            <a:spLocks noGrp="1"/>
          </p:cNvSpPr>
          <p:nvPr>
            <p:ph type="subTitle" idx="1"/>
          </p:nvPr>
        </p:nvSpPr>
        <p:spPr>
          <a:xfrm>
            <a:off x="1524000" y="1939285"/>
            <a:ext cx="9144000" cy="710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D08C"/>
              </a:buClr>
              <a:buSzPts val="3200"/>
              <a:buNone/>
            </a:pPr>
            <a:r>
              <a:rPr lang="ar-EG" sz="3200">
                <a:solidFill>
                  <a:srgbClr val="A8D08C"/>
                </a:solidFill>
              </a:rPr>
              <a:t>الكــواكــب والفضــاء</a:t>
            </a:r>
            <a:endParaRPr sz="3200">
              <a:solidFill>
                <a:srgbClr val="A8D08C"/>
              </a:solidFill>
            </a:endParaRPr>
          </a:p>
        </p:txBody>
      </p:sp>
      <p:grpSp>
        <p:nvGrpSpPr>
          <p:cNvPr id="294" name="Google Shape;294;p4"/>
          <p:cNvGrpSpPr/>
          <p:nvPr/>
        </p:nvGrpSpPr>
        <p:grpSpPr>
          <a:xfrm>
            <a:off x="86164" y="4315991"/>
            <a:ext cx="4677654" cy="2562680"/>
            <a:chOff x="1311" y="1421"/>
            <a:chExt cx="5056" cy="1476"/>
          </a:xfrm>
        </p:grpSpPr>
        <p:sp>
          <p:nvSpPr>
            <p:cNvPr id="295" name="Google Shape;295;p4"/>
            <p:cNvSpPr/>
            <p:nvPr/>
          </p:nvSpPr>
          <p:spPr>
            <a:xfrm>
              <a:off x="2858" y="1904"/>
              <a:ext cx="673" cy="416"/>
            </a:xfrm>
            <a:custGeom>
              <a:avLst/>
              <a:gdLst/>
              <a:ahLst/>
              <a:cxnLst/>
              <a:rect l="l" t="t" r="r" b="b"/>
              <a:pathLst>
                <a:path w="393" h="242" extrusionOk="0">
                  <a:moveTo>
                    <a:pt x="114" y="240"/>
                  </a:moveTo>
                  <a:cubicBezTo>
                    <a:pt x="79" y="227"/>
                    <a:pt x="51" y="213"/>
                    <a:pt x="32" y="197"/>
                  </a:cubicBezTo>
                  <a:cubicBezTo>
                    <a:pt x="13" y="182"/>
                    <a:pt x="2" y="166"/>
                    <a:pt x="2" y="149"/>
                  </a:cubicBezTo>
                  <a:cubicBezTo>
                    <a:pt x="2" y="132"/>
                    <a:pt x="12" y="116"/>
                    <a:pt x="31" y="100"/>
                  </a:cubicBezTo>
                  <a:cubicBezTo>
                    <a:pt x="88" y="55"/>
                    <a:pt x="222" y="18"/>
                    <a:pt x="393" y="2"/>
                  </a:cubicBezTo>
                  <a:cubicBezTo>
                    <a:pt x="392" y="0"/>
                    <a:pt x="392" y="0"/>
                    <a:pt x="392" y="0"/>
                  </a:cubicBezTo>
                  <a:cubicBezTo>
                    <a:pt x="279" y="11"/>
                    <a:pt x="181" y="30"/>
                    <a:pt x="111" y="56"/>
                  </a:cubicBezTo>
                  <a:cubicBezTo>
                    <a:pt x="77" y="69"/>
                    <a:pt x="49" y="83"/>
                    <a:pt x="30" y="99"/>
                  </a:cubicBezTo>
                  <a:cubicBezTo>
                    <a:pt x="11" y="114"/>
                    <a:pt x="1" y="131"/>
                    <a:pt x="0" y="149"/>
                  </a:cubicBezTo>
                  <a:cubicBezTo>
                    <a:pt x="1" y="166"/>
                    <a:pt x="11" y="183"/>
                    <a:pt x="30" y="199"/>
                  </a:cubicBezTo>
                  <a:cubicBezTo>
                    <a:pt x="50" y="214"/>
                    <a:pt x="78" y="229"/>
                    <a:pt x="113" y="242"/>
                  </a:cubicBezTo>
                  <a:lnTo>
                    <a:pt x="114" y="24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96" name="Google Shape;296;p4"/>
            <p:cNvSpPr/>
            <p:nvPr/>
          </p:nvSpPr>
          <p:spPr>
            <a:xfrm>
              <a:off x="4231" y="2005"/>
              <a:ext cx="301" cy="157"/>
            </a:xfrm>
            <a:custGeom>
              <a:avLst/>
              <a:gdLst/>
              <a:ahLst/>
              <a:cxnLst/>
              <a:rect l="l" t="t" r="r" b="b"/>
              <a:pathLst>
                <a:path w="176" h="91" extrusionOk="0">
                  <a:moveTo>
                    <a:pt x="0" y="2"/>
                  </a:moveTo>
                  <a:cubicBezTo>
                    <a:pt x="52" y="12"/>
                    <a:pt x="96" y="25"/>
                    <a:pt x="127" y="40"/>
                  </a:cubicBezTo>
                  <a:cubicBezTo>
                    <a:pt x="142" y="48"/>
                    <a:pt x="154" y="56"/>
                    <a:pt x="162" y="65"/>
                  </a:cubicBezTo>
                  <a:cubicBezTo>
                    <a:pt x="170" y="73"/>
                    <a:pt x="174" y="82"/>
                    <a:pt x="174" y="91"/>
                  </a:cubicBezTo>
                  <a:cubicBezTo>
                    <a:pt x="176" y="91"/>
                    <a:pt x="176" y="91"/>
                    <a:pt x="176" y="91"/>
                  </a:cubicBezTo>
                  <a:cubicBezTo>
                    <a:pt x="176" y="81"/>
                    <a:pt x="171" y="72"/>
                    <a:pt x="163" y="63"/>
                  </a:cubicBezTo>
                  <a:cubicBezTo>
                    <a:pt x="138" y="37"/>
                    <a:pt x="79" y="15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97" name="Google Shape;297;p4"/>
            <p:cNvSpPr/>
            <p:nvPr/>
          </p:nvSpPr>
          <p:spPr>
            <a:xfrm>
              <a:off x="2139" y="1662"/>
              <a:ext cx="3391" cy="496"/>
            </a:xfrm>
            <a:custGeom>
              <a:avLst/>
              <a:gdLst/>
              <a:ahLst/>
              <a:cxnLst/>
              <a:rect l="l" t="t" r="r" b="b"/>
              <a:pathLst>
                <a:path w="1981" h="289" extrusionOk="0">
                  <a:moveTo>
                    <a:pt x="2" y="289"/>
                  </a:moveTo>
                  <a:cubicBezTo>
                    <a:pt x="2" y="250"/>
                    <a:pt x="29" y="212"/>
                    <a:pt x="80" y="178"/>
                  </a:cubicBezTo>
                  <a:cubicBezTo>
                    <a:pt x="230" y="75"/>
                    <a:pt x="582" y="2"/>
                    <a:pt x="993" y="2"/>
                  </a:cubicBezTo>
                  <a:cubicBezTo>
                    <a:pt x="1250" y="2"/>
                    <a:pt x="1484" y="31"/>
                    <a:pt x="1660" y="77"/>
                  </a:cubicBezTo>
                  <a:cubicBezTo>
                    <a:pt x="1748" y="100"/>
                    <a:pt x="1821" y="128"/>
                    <a:pt x="1876" y="159"/>
                  </a:cubicBezTo>
                  <a:cubicBezTo>
                    <a:pt x="1931" y="190"/>
                    <a:pt x="1966" y="224"/>
                    <a:pt x="1979" y="260"/>
                  </a:cubicBezTo>
                  <a:cubicBezTo>
                    <a:pt x="1981" y="260"/>
                    <a:pt x="1981" y="260"/>
                    <a:pt x="1981" y="260"/>
                  </a:cubicBezTo>
                  <a:cubicBezTo>
                    <a:pt x="1968" y="223"/>
                    <a:pt x="1932" y="188"/>
                    <a:pt x="1877" y="157"/>
                  </a:cubicBezTo>
                  <a:cubicBezTo>
                    <a:pt x="1712" y="64"/>
                    <a:pt x="1378" y="0"/>
                    <a:pt x="993" y="0"/>
                  </a:cubicBezTo>
                  <a:cubicBezTo>
                    <a:pt x="719" y="0"/>
                    <a:pt x="471" y="33"/>
                    <a:pt x="291" y="85"/>
                  </a:cubicBezTo>
                  <a:cubicBezTo>
                    <a:pt x="201" y="111"/>
                    <a:pt x="129" y="142"/>
                    <a:pt x="78" y="176"/>
                  </a:cubicBezTo>
                  <a:cubicBezTo>
                    <a:pt x="28" y="211"/>
                    <a:pt x="0" y="249"/>
                    <a:pt x="0" y="289"/>
                  </a:cubicBezTo>
                  <a:lnTo>
                    <a:pt x="2" y="289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4058" y="1799"/>
              <a:ext cx="1032" cy="591"/>
            </a:xfrm>
            <a:custGeom>
              <a:avLst/>
              <a:gdLst/>
              <a:ahLst/>
              <a:cxnLst/>
              <a:rect l="l" t="t" r="r" b="b"/>
              <a:pathLst>
                <a:path w="603" h="344" extrusionOk="0">
                  <a:moveTo>
                    <a:pt x="0" y="2"/>
                  </a:moveTo>
                  <a:cubicBezTo>
                    <a:pt x="171" y="10"/>
                    <a:pt x="322" y="36"/>
                    <a:pt x="429" y="73"/>
                  </a:cubicBezTo>
                  <a:cubicBezTo>
                    <a:pt x="483" y="92"/>
                    <a:pt x="526" y="113"/>
                    <a:pt x="556" y="136"/>
                  </a:cubicBezTo>
                  <a:cubicBezTo>
                    <a:pt x="585" y="159"/>
                    <a:pt x="601" y="184"/>
                    <a:pt x="601" y="209"/>
                  </a:cubicBezTo>
                  <a:cubicBezTo>
                    <a:pt x="601" y="234"/>
                    <a:pt x="586" y="258"/>
                    <a:pt x="558" y="281"/>
                  </a:cubicBezTo>
                  <a:cubicBezTo>
                    <a:pt x="531" y="303"/>
                    <a:pt x="490" y="324"/>
                    <a:pt x="439" y="342"/>
                  </a:cubicBezTo>
                  <a:cubicBezTo>
                    <a:pt x="440" y="344"/>
                    <a:pt x="440" y="344"/>
                    <a:pt x="440" y="344"/>
                  </a:cubicBezTo>
                  <a:cubicBezTo>
                    <a:pt x="491" y="325"/>
                    <a:pt x="532" y="305"/>
                    <a:pt x="560" y="282"/>
                  </a:cubicBezTo>
                  <a:cubicBezTo>
                    <a:pt x="588" y="260"/>
                    <a:pt x="603" y="235"/>
                    <a:pt x="603" y="209"/>
                  </a:cubicBezTo>
                  <a:cubicBezTo>
                    <a:pt x="603" y="183"/>
                    <a:pt x="587" y="158"/>
                    <a:pt x="557" y="134"/>
                  </a:cubicBezTo>
                  <a:cubicBezTo>
                    <a:pt x="467" y="65"/>
                    <a:pt x="257" y="13"/>
                    <a:pt x="0" y="0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99" name="Google Shape;299;p4"/>
            <p:cNvSpPr/>
            <p:nvPr/>
          </p:nvSpPr>
          <p:spPr>
            <a:xfrm>
              <a:off x="2372" y="1731"/>
              <a:ext cx="2934" cy="857"/>
            </a:xfrm>
            <a:custGeom>
              <a:avLst/>
              <a:gdLst/>
              <a:ahLst/>
              <a:cxnLst/>
              <a:rect l="l" t="t" r="r" b="b"/>
              <a:pathLst>
                <a:path w="1714" h="499" extrusionOk="0">
                  <a:moveTo>
                    <a:pt x="1713" y="249"/>
                  </a:moveTo>
                  <a:cubicBezTo>
                    <a:pt x="1712" y="249"/>
                    <a:pt x="1712" y="249"/>
                    <a:pt x="1712" y="249"/>
                  </a:cubicBezTo>
                  <a:cubicBezTo>
                    <a:pt x="1712" y="283"/>
                    <a:pt x="1688" y="316"/>
                    <a:pt x="1645" y="345"/>
                  </a:cubicBezTo>
                  <a:cubicBezTo>
                    <a:pt x="1516" y="434"/>
                    <a:pt x="1211" y="497"/>
                    <a:pt x="857" y="497"/>
                  </a:cubicBezTo>
                  <a:cubicBezTo>
                    <a:pt x="621" y="497"/>
                    <a:pt x="407" y="469"/>
                    <a:pt x="252" y="424"/>
                  </a:cubicBezTo>
                  <a:cubicBezTo>
                    <a:pt x="175" y="402"/>
                    <a:pt x="112" y="375"/>
                    <a:pt x="69" y="345"/>
                  </a:cubicBezTo>
                  <a:cubicBezTo>
                    <a:pt x="26" y="316"/>
                    <a:pt x="2" y="283"/>
                    <a:pt x="2" y="249"/>
                  </a:cubicBezTo>
                  <a:cubicBezTo>
                    <a:pt x="2" y="216"/>
                    <a:pt x="26" y="183"/>
                    <a:pt x="69" y="153"/>
                  </a:cubicBezTo>
                  <a:cubicBezTo>
                    <a:pt x="198" y="64"/>
                    <a:pt x="503" y="2"/>
                    <a:pt x="857" y="2"/>
                  </a:cubicBezTo>
                  <a:cubicBezTo>
                    <a:pt x="1093" y="2"/>
                    <a:pt x="1307" y="30"/>
                    <a:pt x="1462" y="75"/>
                  </a:cubicBezTo>
                  <a:cubicBezTo>
                    <a:pt x="1539" y="97"/>
                    <a:pt x="1602" y="124"/>
                    <a:pt x="1645" y="153"/>
                  </a:cubicBezTo>
                  <a:cubicBezTo>
                    <a:pt x="1688" y="183"/>
                    <a:pt x="1712" y="216"/>
                    <a:pt x="1712" y="249"/>
                  </a:cubicBezTo>
                  <a:cubicBezTo>
                    <a:pt x="1713" y="249"/>
                    <a:pt x="1713" y="249"/>
                    <a:pt x="1713" y="249"/>
                  </a:cubicBezTo>
                  <a:cubicBezTo>
                    <a:pt x="1714" y="249"/>
                    <a:pt x="1714" y="249"/>
                    <a:pt x="1714" y="249"/>
                  </a:cubicBezTo>
                  <a:cubicBezTo>
                    <a:pt x="1714" y="215"/>
                    <a:pt x="1690" y="182"/>
                    <a:pt x="1646" y="152"/>
                  </a:cubicBezTo>
                  <a:cubicBezTo>
                    <a:pt x="1516" y="62"/>
                    <a:pt x="1212" y="0"/>
                    <a:pt x="857" y="0"/>
                  </a:cubicBezTo>
                  <a:cubicBezTo>
                    <a:pt x="621" y="0"/>
                    <a:pt x="406" y="28"/>
                    <a:pt x="251" y="73"/>
                  </a:cubicBezTo>
                  <a:cubicBezTo>
                    <a:pt x="174" y="95"/>
                    <a:pt x="111" y="122"/>
                    <a:pt x="68" y="152"/>
                  </a:cubicBezTo>
                  <a:cubicBezTo>
                    <a:pt x="24" y="182"/>
                    <a:pt x="0" y="215"/>
                    <a:pt x="0" y="249"/>
                  </a:cubicBezTo>
                  <a:cubicBezTo>
                    <a:pt x="0" y="284"/>
                    <a:pt x="24" y="317"/>
                    <a:pt x="68" y="347"/>
                  </a:cubicBezTo>
                  <a:cubicBezTo>
                    <a:pt x="198" y="436"/>
                    <a:pt x="502" y="499"/>
                    <a:pt x="857" y="499"/>
                  </a:cubicBezTo>
                  <a:cubicBezTo>
                    <a:pt x="1093" y="499"/>
                    <a:pt x="1308" y="471"/>
                    <a:pt x="1463" y="426"/>
                  </a:cubicBezTo>
                  <a:cubicBezTo>
                    <a:pt x="1540" y="404"/>
                    <a:pt x="1603" y="377"/>
                    <a:pt x="1646" y="347"/>
                  </a:cubicBezTo>
                  <a:cubicBezTo>
                    <a:pt x="1690" y="317"/>
                    <a:pt x="1714" y="284"/>
                    <a:pt x="1714" y="249"/>
                  </a:cubicBezTo>
                  <a:lnTo>
                    <a:pt x="1713" y="249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00" name="Google Shape;300;p4"/>
            <p:cNvSpPr/>
            <p:nvPr/>
          </p:nvSpPr>
          <p:spPr>
            <a:xfrm>
              <a:off x="1859" y="1581"/>
              <a:ext cx="3961" cy="886"/>
            </a:xfrm>
            <a:custGeom>
              <a:avLst/>
              <a:gdLst/>
              <a:ahLst/>
              <a:cxnLst/>
              <a:rect l="l" t="t" r="r" b="b"/>
              <a:pathLst>
                <a:path w="2314" h="516" extrusionOk="0">
                  <a:moveTo>
                    <a:pt x="180" y="515"/>
                  </a:moveTo>
                  <a:cubicBezTo>
                    <a:pt x="123" y="489"/>
                    <a:pt x="79" y="460"/>
                    <a:pt x="49" y="431"/>
                  </a:cubicBezTo>
                  <a:cubicBezTo>
                    <a:pt x="18" y="401"/>
                    <a:pt x="2" y="369"/>
                    <a:pt x="2" y="336"/>
                  </a:cubicBezTo>
                  <a:cubicBezTo>
                    <a:pt x="2" y="291"/>
                    <a:pt x="34" y="247"/>
                    <a:pt x="92" y="207"/>
                  </a:cubicBezTo>
                  <a:cubicBezTo>
                    <a:pt x="268" y="86"/>
                    <a:pt x="678" y="2"/>
                    <a:pt x="1157" y="2"/>
                  </a:cubicBezTo>
                  <a:cubicBezTo>
                    <a:pt x="1476" y="2"/>
                    <a:pt x="1765" y="39"/>
                    <a:pt x="1974" y="100"/>
                  </a:cubicBezTo>
                  <a:cubicBezTo>
                    <a:pt x="2079" y="130"/>
                    <a:pt x="2163" y="166"/>
                    <a:pt x="2222" y="207"/>
                  </a:cubicBezTo>
                  <a:cubicBezTo>
                    <a:pt x="2280" y="247"/>
                    <a:pt x="2312" y="291"/>
                    <a:pt x="2312" y="336"/>
                  </a:cubicBezTo>
                  <a:cubicBezTo>
                    <a:pt x="2314" y="336"/>
                    <a:pt x="2314" y="336"/>
                    <a:pt x="2314" y="336"/>
                  </a:cubicBezTo>
                  <a:cubicBezTo>
                    <a:pt x="2314" y="290"/>
                    <a:pt x="2281" y="245"/>
                    <a:pt x="2223" y="205"/>
                  </a:cubicBezTo>
                  <a:cubicBezTo>
                    <a:pt x="2047" y="84"/>
                    <a:pt x="1636" y="0"/>
                    <a:pt x="1157" y="0"/>
                  </a:cubicBezTo>
                  <a:cubicBezTo>
                    <a:pt x="838" y="0"/>
                    <a:pt x="549" y="37"/>
                    <a:pt x="339" y="98"/>
                  </a:cubicBezTo>
                  <a:cubicBezTo>
                    <a:pt x="235" y="128"/>
                    <a:pt x="150" y="165"/>
                    <a:pt x="91" y="205"/>
                  </a:cubicBezTo>
                  <a:cubicBezTo>
                    <a:pt x="33" y="245"/>
                    <a:pt x="0" y="290"/>
                    <a:pt x="0" y="336"/>
                  </a:cubicBezTo>
                  <a:cubicBezTo>
                    <a:pt x="0" y="370"/>
                    <a:pt x="17" y="402"/>
                    <a:pt x="47" y="432"/>
                  </a:cubicBezTo>
                  <a:cubicBezTo>
                    <a:pt x="78" y="462"/>
                    <a:pt x="122" y="491"/>
                    <a:pt x="179" y="516"/>
                  </a:cubicBezTo>
                  <a:cubicBezTo>
                    <a:pt x="180" y="515"/>
                    <a:pt x="180" y="515"/>
                    <a:pt x="180" y="515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01" name="Google Shape;301;p4"/>
            <p:cNvSpPr/>
            <p:nvPr/>
          </p:nvSpPr>
          <p:spPr>
            <a:xfrm>
              <a:off x="1311" y="1421"/>
              <a:ext cx="5056" cy="1194"/>
            </a:xfrm>
            <a:custGeom>
              <a:avLst/>
              <a:gdLst/>
              <a:ahLst/>
              <a:cxnLst/>
              <a:rect l="l" t="t" r="r" b="b"/>
              <a:pathLst>
                <a:path w="2954" h="695" extrusionOk="0">
                  <a:moveTo>
                    <a:pt x="2" y="429"/>
                  </a:moveTo>
                  <a:cubicBezTo>
                    <a:pt x="2" y="371"/>
                    <a:pt x="43" y="315"/>
                    <a:pt x="118" y="263"/>
                  </a:cubicBezTo>
                  <a:cubicBezTo>
                    <a:pt x="341" y="110"/>
                    <a:pt x="866" y="2"/>
                    <a:pt x="1477" y="2"/>
                  </a:cubicBezTo>
                  <a:cubicBezTo>
                    <a:pt x="1885" y="2"/>
                    <a:pt x="2253" y="50"/>
                    <a:pt x="2520" y="127"/>
                  </a:cubicBezTo>
                  <a:cubicBezTo>
                    <a:pt x="2654" y="166"/>
                    <a:pt x="2762" y="212"/>
                    <a:pt x="2836" y="263"/>
                  </a:cubicBezTo>
                  <a:cubicBezTo>
                    <a:pt x="2911" y="315"/>
                    <a:pt x="2952" y="371"/>
                    <a:pt x="2952" y="429"/>
                  </a:cubicBezTo>
                  <a:cubicBezTo>
                    <a:pt x="2952" y="479"/>
                    <a:pt x="2923" y="526"/>
                    <a:pt x="2869" y="571"/>
                  </a:cubicBezTo>
                  <a:cubicBezTo>
                    <a:pt x="2815" y="615"/>
                    <a:pt x="2737" y="656"/>
                    <a:pt x="2638" y="693"/>
                  </a:cubicBezTo>
                  <a:cubicBezTo>
                    <a:pt x="2639" y="695"/>
                    <a:pt x="2639" y="695"/>
                    <a:pt x="2639" y="695"/>
                  </a:cubicBezTo>
                  <a:cubicBezTo>
                    <a:pt x="2737" y="658"/>
                    <a:pt x="2816" y="617"/>
                    <a:pt x="2870" y="572"/>
                  </a:cubicBezTo>
                  <a:cubicBezTo>
                    <a:pt x="2924" y="528"/>
                    <a:pt x="2954" y="480"/>
                    <a:pt x="2954" y="429"/>
                  </a:cubicBezTo>
                  <a:cubicBezTo>
                    <a:pt x="2954" y="370"/>
                    <a:pt x="2912" y="313"/>
                    <a:pt x="2838" y="262"/>
                  </a:cubicBezTo>
                  <a:cubicBezTo>
                    <a:pt x="2613" y="108"/>
                    <a:pt x="2089" y="0"/>
                    <a:pt x="1477" y="0"/>
                  </a:cubicBezTo>
                  <a:cubicBezTo>
                    <a:pt x="1069" y="0"/>
                    <a:pt x="700" y="48"/>
                    <a:pt x="433" y="125"/>
                  </a:cubicBezTo>
                  <a:cubicBezTo>
                    <a:pt x="299" y="164"/>
                    <a:pt x="191" y="210"/>
                    <a:pt x="116" y="262"/>
                  </a:cubicBezTo>
                  <a:cubicBezTo>
                    <a:pt x="42" y="313"/>
                    <a:pt x="0" y="370"/>
                    <a:pt x="0" y="429"/>
                  </a:cubicBezTo>
                  <a:lnTo>
                    <a:pt x="2" y="429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02" name="Google Shape;302;p4"/>
            <p:cNvSpPr/>
            <p:nvPr/>
          </p:nvSpPr>
          <p:spPr>
            <a:xfrm>
              <a:off x="1629" y="1505"/>
              <a:ext cx="4451" cy="653"/>
            </a:xfrm>
            <a:custGeom>
              <a:avLst/>
              <a:gdLst/>
              <a:ahLst/>
              <a:cxnLst/>
              <a:rect l="l" t="t" r="r" b="b"/>
              <a:pathLst>
                <a:path w="2600" h="380" extrusionOk="0">
                  <a:moveTo>
                    <a:pt x="2" y="318"/>
                  </a:moveTo>
                  <a:cubicBezTo>
                    <a:pt x="53" y="229"/>
                    <a:pt x="213" y="149"/>
                    <a:pt x="442" y="93"/>
                  </a:cubicBezTo>
                  <a:cubicBezTo>
                    <a:pt x="670" y="36"/>
                    <a:pt x="967" y="2"/>
                    <a:pt x="1291" y="2"/>
                  </a:cubicBezTo>
                  <a:cubicBezTo>
                    <a:pt x="1652" y="2"/>
                    <a:pt x="1979" y="44"/>
                    <a:pt x="2216" y="113"/>
                  </a:cubicBezTo>
                  <a:cubicBezTo>
                    <a:pt x="2334" y="147"/>
                    <a:pt x="2430" y="188"/>
                    <a:pt x="2496" y="233"/>
                  </a:cubicBezTo>
                  <a:cubicBezTo>
                    <a:pt x="2562" y="279"/>
                    <a:pt x="2598" y="328"/>
                    <a:pt x="2598" y="380"/>
                  </a:cubicBezTo>
                  <a:cubicBezTo>
                    <a:pt x="2600" y="380"/>
                    <a:pt x="2600" y="380"/>
                    <a:pt x="2600" y="380"/>
                  </a:cubicBezTo>
                  <a:cubicBezTo>
                    <a:pt x="2600" y="327"/>
                    <a:pt x="2563" y="277"/>
                    <a:pt x="2497" y="232"/>
                  </a:cubicBezTo>
                  <a:cubicBezTo>
                    <a:pt x="2298" y="95"/>
                    <a:pt x="1833" y="0"/>
                    <a:pt x="1291" y="0"/>
                  </a:cubicBezTo>
                  <a:cubicBezTo>
                    <a:pt x="967" y="0"/>
                    <a:pt x="670" y="34"/>
                    <a:pt x="441" y="91"/>
                  </a:cubicBezTo>
                  <a:cubicBezTo>
                    <a:pt x="213" y="147"/>
                    <a:pt x="52" y="227"/>
                    <a:pt x="0" y="317"/>
                  </a:cubicBezTo>
                  <a:lnTo>
                    <a:pt x="2" y="318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03" name="Google Shape;303;p4"/>
            <p:cNvSpPr/>
            <p:nvPr/>
          </p:nvSpPr>
          <p:spPr>
            <a:xfrm>
              <a:off x="2588" y="1797"/>
              <a:ext cx="1046" cy="361"/>
            </a:xfrm>
            <a:custGeom>
              <a:avLst/>
              <a:gdLst/>
              <a:ahLst/>
              <a:cxnLst/>
              <a:rect l="l" t="t" r="r" b="b"/>
              <a:pathLst>
                <a:path w="611" h="210" extrusionOk="0">
                  <a:moveTo>
                    <a:pt x="2" y="210"/>
                  </a:moveTo>
                  <a:cubicBezTo>
                    <a:pt x="2" y="185"/>
                    <a:pt x="18" y="160"/>
                    <a:pt x="48" y="136"/>
                  </a:cubicBezTo>
                  <a:cubicBezTo>
                    <a:pt x="138" y="67"/>
                    <a:pt x="351" y="15"/>
                    <a:pt x="611" y="2"/>
                  </a:cubicBezTo>
                  <a:cubicBezTo>
                    <a:pt x="611" y="0"/>
                    <a:pt x="611" y="0"/>
                    <a:pt x="611" y="0"/>
                  </a:cubicBezTo>
                  <a:cubicBezTo>
                    <a:pt x="438" y="9"/>
                    <a:pt x="285" y="35"/>
                    <a:pt x="176" y="72"/>
                  </a:cubicBezTo>
                  <a:cubicBezTo>
                    <a:pt x="121" y="90"/>
                    <a:pt x="77" y="111"/>
                    <a:pt x="47" y="135"/>
                  </a:cubicBezTo>
                  <a:cubicBezTo>
                    <a:pt x="17" y="158"/>
                    <a:pt x="0" y="184"/>
                    <a:pt x="0" y="210"/>
                  </a:cubicBezTo>
                  <a:lnTo>
                    <a:pt x="2" y="21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04" name="Google Shape;304;p4"/>
            <p:cNvSpPr/>
            <p:nvPr/>
          </p:nvSpPr>
          <p:spPr>
            <a:xfrm>
              <a:off x="1311" y="2158"/>
              <a:ext cx="4517" cy="739"/>
            </a:xfrm>
            <a:custGeom>
              <a:avLst/>
              <a:gdLst/>
              <a:ahLst/>
              <a:cxnLst/>
              <a:rect l="l" t="t" r="r" b="b"/>
              <a:pathLst>
                <a:path w="2639" h="430" extrusionOk="0">
                  <a:moveTo>
                    <a:pt x="2638" y="264"/>
                  </a:moveTo>
                  <a:cubicBezTo>
                    <a:pt x="2368" y="364"/>
                    <a:pt x="1948" y="428"/>
                    <a:pt x="1477" y="428"/>
                  </a:cubicBezTo>
                  <a:cubicBezTo>
                    <a:pt x="1069" y="428"/>
                    <a:pt x="701" y="380"/>
                    <a:pt x="434" y="302"/>
                  </a:cubicBezTo>
                  <a:cubicBezTo>
                    <a:pt x="300" y="264"/>
                    <a:pt x="192" y="218"/>
                    <a:pt x="118" y="166"/>
                  </a:cubicBezTo>
                  <a:cubicBezTo>
                    <a:pt x="43" y="115"/>
                    <a:pt x="2" y="59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0"/>
                    <a:pt x="42" y="117"/>
                    <a:pt x="116" y="168"/>
                  </a:cubicBezTo>
                  <a:cubicBezTo>
                    <a:pt x="341" y="322"/>
                    <a:pt x="865" y="430"/>
                    <a:pt x="1477" y="430"/>
                  </a:cubicBezTo>
                  <a:cubicBezTo>
                    <a:pt x="1949" y="430"/>
                    <a:pt x="2368" y="366"/>
                    <a:pt x="2639" y="266"/>
                  </a:cubicBezTo>
                  <a:lnTo>
                    <a:pt x="2638" y="264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05" name="Google Shape;305;p4"/>
            <p:cNvSpPr/>
            <p:nvPr/>
          </p:nvSpPr>
          <p:spPr>
            <a:xfrm>
              <a:off x="1599" y="2050"/>
              <a:ext cx="4481" cy="763"/>
            </a:xfrm>
            <a:custGeom>
              <a:avLst/>
              <a:gdLst/>
              <a:ahLst/>
              <a:cxnLst/>
              <a:rect l="l" t="t" r="r" b="b"/>
              <a:pathLst>
                <a:path w="2618" h="444" extrusionOk="0">
                  <a:moveTo>
                    <a:pt x="2616" y="63"/>
                  </a:moveTo>
                  <a:cubicBezTo>
                    <a:pt x="2616" y="115"/>
                    <a:pt x="2580" y="165"/>
                    <a:pt x="2514" y="210"/>
                  </a:cubicBezTo>
                  <a:cubicBezTo>
                    <a:pt x="2315" y="346"/>
                    <a:pt x="1851" y="442"/>
                    <a:pt x="1309" y="442"/>
                  </a:cubicBezTo>
                  <a:cubicBezTo>
                    <a:pt x="948" y="442"/>
                    <a:pt x="621" y="400"/>
                    <a:pt x="384" y="331"/>
                  </a:cubicBezTo>
                  <a:cubicBezTo>
                    <a:pt x="266" y="297"/>
                    <a:pt x="170" y="256"/>
                    <a:pt x="104" y="210"/>
                  </a:cubicBezTo>
                  <a:cubicBezTo>
                    <a:pt x="38" y="165"/>
                    <a:pt x="2" y="115"/>
                    <a:pt x="2" y="63"/>
                  </a:cubicBezTo>
                  <a:cubicBezTo>
                    <a:pt x="2" y="42"/>
                    <a:pt x="8" y="21"/>
                    <a:pt x="20" y="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6" y="21"/>
                    <a:pt x="0" y="42"/>
                    <a:pt x="0" y="63"/>
                  </a:cubicBezTo>
                  <a:cubicBezTo>
                    <a:pt x="0" y="116"/>
                    <a:pt x="37" y="166"/>
                    <a:pt x="103" y="212"/>
                  </a:cubicBezTo>
                  <a:cubicBezTo>
                    <a:pt x="302" y="349"/>
                    <a:pt x="767" y="444"/>
                    <a:pt x="1309" y="444"/>
                  </a:cubicBezTo>
                  <a:cubicBezTo>
                    <a:pt x="1670" y="444"/>
                    <a:pt x="1997" y="402"/>
                    <a:pt x="2234" y="333"/>
                  </a:cubicBezTo>
                  <a:cubicBezTo>
                    <a:pt x="2353" y="298"/>
                    <a:pt x="2448" y="258"/>
                    <a:pt x="2515" y="212"/>
                  </a:cubicBezTo>
                  <a:cubicBezTo>
                    <a:pt x="2581" y="166"/>
                    <a:pt x="2618" y="116"/>
                    <a:pt x="2618" y="63"/>
                  </a:cubicBezTo>
                  <a:lnTo>
                    <a:pt x="2616" y="6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5320" y="1880"/>
              <a:ext cx="320" cy="319"/>
            </a:xfrm>
            <a:prstGeom prst="ellipse">
              <a:avLst/>
            </a:prstGeom>
            <a:solidFill>
              <a:srgbClr val="B3897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2139" y="2108"/>
              <a:ext cx="3400" cy="547"/>
            </a:xfrm>
            <a:custGeom>
              <a:avLst/>
              <a:gdLst/>
              <a:ahLst/>
              <a:cxnLst/>
              <a:rect l="l" t="t" r="r" b="b"/>
              <a:pathLst>
                <a:path w="1986" h="318" extrusionOk="0">
                  <a:moveTo>
                    <a:pt x="1979" y="0"/>
                  </a:moveTo>
                  <a:cubicBezTo>
                    <a:pt x="1982" y="10"/>
                    <a:pt x="1984" y="20"/>
                    <a:pt x="1984" y="29"/>
                  </a:cubicBezTo>
                  <a:cubicBezTo>
                    <a:pt x="1984" y="69"/>
                    <a:pt x="1957" y="106"/>
                    <a:pt x="1906" y="141"/>
                  </a:cubicBezTo>
                  <a:cubicBezTo>
                    <a:pt x="1756" y="244"/>
                    <a:pt x="1404" y="316"/>
                    <a:pt x="993" y="316"/>
                  </a:cubicBezTo>
                  <a:cubicBezTo>
                    <a:pt x="719" y="316"/>
                    <a:pt x="471" y="284"/>
                    <a:pt x="292" y="232"/>
                  </a:cubicBezTo>
                  <a:cubicBezTo>
                    <a:pt x="202" y="206"/>
                    <a:pt x="130" y="175"/>
                    <a:pt x="80" y="141"/>
                  </a:cubicBezTo>
                  <a:cubicBezTo>
                    <a:pt x="29" y="106"/>
                    <a:pt x="2" y="69"/>
                    <a:pt x="2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70"/>
                    <a:pt x="28" y="108"/>
                    <a:pt x="78" y="142"/>
                  </a:cubicBezTo>
                  <a:cubicBezTo>
                    <a:pt x="229" y="246"/>
                    <a:pt x="582" y="318"/>
                    <a:pt x="993" y="318"/>
                  </a:cubicBezTo>
                  <a:cubicBezTo>
                    <a:pt x="1267" y="318"/>
                    <a:pt x="1515" y="286"/>
                    <a:pt x="1695" y="234"/>
                  </a:cubicBezTo>
                  <a:cubicBezTo>
                    <a:pt x="1785" y="208"/>
                    <a:pt x="1857" y="177"/>
                    <a:pt x="1908" y="142"/>
                  </a:cubicBezTo>
                  <a:cubicBezTo>
                    <a:pt x="1958" y="108"/>
                    <a:pt x="1986" y="70"/>
                    <a:pt x="1986" y="29"/>
                  </a:cubicBezTo>
                  <a:cubicBezTo>
                    <a:pt x="1986" y="19"/>
                    <a:pt x="1984" y="9"/>
                    <a:pt x="1981" y="0"/>
                  </a:cubicBezTo>
                  <a:lnTo>
                    <a:pt x="1979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4484" y="2120"/>
              <a:ext cx="83" cy="83"/>
            </a:xfrm>
            <a:prstGeom prst="ellipse">
              <a:avLst/>
            </a:prstGeom>
            <a:solidFill>
              <a:srgbClr val="C7725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09" name="Google Shape;309;p4"/>
            <p:cNvSpPr/>
            <p:nvPr/>
          </p:nvSpPr>
          <p:spPr>
            <a:xfrm>
              <a:off x="3495" y="2548"/>
              <a:ext cx="55" cy="55"/>
            </a:xfrm>
            <a:prstGeom prst="ellipse">
              <a:avLst/>
            </a:prstGeom>
            <a:solidFill>
              <a:srgbClr val="EF39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10" name="Google Shape;310;p4"/>
            <p:cNvSpPr/>
            <p:nvPr/>
          </p:nvSpPr>
          <p:spPr>
            <a:xfrm>
              <a:off x="2970" y="2251"/>
              <a:ext cx="118" cy="119"/>
            </a:xfrm>
            <a:prstGeom prst="ellipse">
              <a:avLst/>
            </a:prstGeom>
            <a:solidFill>
              <a:srgbClr val="F263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4796" y="2327"/>
              <a:ext cx="91" cy="91"/>
            </a:xfrm>
            <a:prstGeom prst="ellipse">
              <a:avLst/>
            </a:prstGeom>
            <a:solidFill>
              <a:srgbClr val="426EB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12" name="Google Shape;312;p4"/>
            <p:cNvSpPr/>
            <p:nvPr/>
          </p:nvSpPr>
          <p:spPr>
            <a:xfrm>
              <a:off x="1573" y="1944"/>
              <a:ext cx="156" cy="156"/>
            </a:xfrm>
            <a:prstGeom prst="ellipse">
              <a:avLst/>
            </a:prstGeom>
            <a:solidFill>
              <a:srgbClr val="80ACD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13" name="Google Shape;313;p4"/>
            <p:cNvSpPr/>
            <p:nvPr/>
          </p:nvSpPr>
          <p:spPr>
            <a:xfrm>
              <a:off x="5799" y="2521"/>
              <a:ext cx="147" cy="146"/>
            </a:xfrm>
            <a:prstGeom prst="ellipse">
              <a:avLst/>
            </a:prstGeom>
            <a:solidFill>
              <a:srgbClr val="4160A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14" name="Google Shape;314;p4"/>
            <p:cNvSpPr/>
            <p:nvPr/>
          </p:nvSpPr>
          <p:spPr>
            <a:xfrm>
              <a:off x="1951" y="2287"/>
              <a:ext cx="266" cy="266"/>
            </a:xfrm>
            <a:prstGeom prst="ellipse">
              <a:avLst/>
            </a:prstGeom>
            <a:solidFill>
              <a:srgbClr val="C19BC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1782" y="2301"/>
              <a:ext cx="606" cy="245"/>
            </a:xfrm>
            <a:custGeom>
              <a:avLst/>
              <a:gdLst/>
              <a:ahLst/>
              <a:cxnLst/>
              <a:rect l="l" t="t" r="r" b="b"/>
              <a:pathLst>
                <a:path w="354" h="143" extrusionOk="0">
                  <a:moveTo>
                    <a:pt x="349" y="13"/>
                  </a:moveTo>
                  <a:cubicBezTo>
                    <a:pt x="345" y="0"/>
                    <a:pt x="298" y="4"/>
                    <a:pt x="236" y="20"/>
                  </a:cubicBezTo>
                  <a:cubicBezTo>
                    <a:pt x="239" y="24"/>
                    <a:pt x="242" y="28"/>
                    <a:pt x="245" y="33"/>
                  </a:cubicBezTo>
                  <a:cubicBezTo>
                    <a:pt x="264" y="30"/>
                    <a:pt x="277" y="31"/>
                    <a:pt x="279" y="36"/>
                  </a:cubicBezTo>
                  <a:cubicBezTo>
                    <a:pt x="282" y="45"/>
                    <a:pt x="239" y="68"/>
                    <a:pt x="182" y="87"/>
                  </a:cubicBezTo>
                  <a:cubicBezTo>
                    <a:pt x="126" y="106"/>
                    <a:pt x="78" y="113"/>
                    <a:pt x="75" y="103"/>
                  </a:cubicBezTo>
                  <a:cubicBezTo>
                    <a:pt x="73" y="98"/>
                    <a:pt x="83" y="90"/>
                    <a:pt x="100" y="81"/>
                  </a:cubicBezTo>
                  <a:cubicBezTo>
                    <a:pt x="100" y="77"/>
                    <a:pt x="99" y="73"/>
                    <a:pt x="99" y="69"/>
                  </a:cubicBezTo>
                  <a:cubicBezTo>
                    <a:pt x="99" y="68"/>
                    <a:pt x="99" y="66"/>
                    <a:pt x="100" y="64"/>
                  </a:cubicBezTo>
                  <a:cubicBezTo>
                    <a:pt x="40" y="89"/>
                    <a:pt x="0" y="114"/>
                    <a:pt x="4" y="126"/>
                  </a:cubicBezTo>
                  <a:cubicBezTo>
                    <a:pt x="10" y="143"/>
                    <a:pt x="91" y="130"/>
                    <a:pt x="186" y="99"/>
                  </a:cubicBezTo>
                  <a:cubicBezTo>
                    <a:pt x="282" y="68"/>
                    <a:pt x="354" y="29"/>
                    <a:pt x="349" y="13"/>
                  </a:cubicBezTo>
                  <a:close/>
                </a:path>
              </a:pathLst>
            </a:custGeom>
            <a:solidFill>
              <a:srgbClr val="AB7AB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3433" y="1717"/>
              <a:ext cx="825" cy="829"/>
            </a:xfrm>
            <a:prstGeom prst="ellipse">
              <a:avLst/>
            </a:prstGeom>
            <a:solidFill>
              <a:srgbClr val="F480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3456" y="1739"/>
              <a:ext cx="780" cy="783"/>
            </a:xfrm>
            <a:prstGeom prst="ellipse">
              <a:avLst/>
            </a:prstGeom>
            <a:solidFill>
              <a:srgbClr val="FFD74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3692" y="1804"/>
              <a:ext cx="99" cy="78"/>
            </a:xfrm>
            <a:custGeom>
              <a:avLst/>
              <a:gdLst/>
              <a:ahLst/>
              <a:cxnLst/>
              <a:rect l="l" t="t" r="r" b="b"/>
              <a:pathLst>
                <a:path w="58" h="45" extrusionOk="0">
                  <a:moveTo>
                    <a:pt x="33" y="0"/>
                  </a:moveTo>
                  <a:cubicBezTo>
                    <a:pt x="29" y="0"/>
                    <a:pt x="25" y="1"/>
                    <a:pt x="20" y="3"/>
                  </a:cubicBezTo>
                  <a:cubicBezTo>
                    <a:pt x="7" y="8"/>
                    <a:pt x="0" y="22"/>
                    <a:pt x="4" y="33"/>
                  </a:cubicBezTo>
                  <a:cubicBezTo>
                    <a:pt x="7" y="40"/>
                    <a:pt x="15" y="45"/>
                    <a:pt x="25" y="45"/>
                  </a:cubicBezTo>
                  <a:cubicBezTo>
                    <a:pt x="29" y="45"/>
                    <a:pt x="33" y="44"/>
                    <a:pt x="37" y="42"/>
                  </a:cubicBezTo>
                  <a:cubicBezTo>
                    <a:pt x="50" y="36"/>
                    <a:pt x="58" y="23"/>
                    <a:pt x="53" y="12"/>
                  </a:cubicBezTo>
                  <a:cubicBezTo>
                    <a:pt x="50" y="5"/>
                    <a:pt x="42" y="0"/>
                    <a:pt x="33" y="0"/>
                  </a:cubicBezTo>
                </a:path>
              </a:pathLst>
            </a:custGeom>
            <a:solidFill>
              <a:srgbClr val="F9B02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3490" y="1944"/>
              <a:ext cx="164" cy="192"/>
            </a:xfrm>
            <a:custGeom>
              <a:avLst/>
              <a:gdLst/>
              <a:ahLst/>
              <a:cxnLst/>
              <a:rect l="l" t="t" r="r" b="b"/>
              <a:pathLst>
                <a:path w="96" h="112" extrusionOk="0">
                  <a:moveTo>
                    <a:pt x="52" y="0"/>
                  </a:moveTo>
                  <a:cubicBezTo>
                    <a:pt x="31" y="0"/>
                    <a:pt x="11" y="20"/>
                    <a:pt x="6" y="48"/>
                  </a:cubicBezTo>
                  <a:cubicBezTo>
                    <a:pt x="0" y="79"/>
                    <a:pt x="15" y="107"/>
                    <a:pt x="38" y="111"/>
                  </a:cubicBezTo>
                  <a:cubicBezTo>
                    <a:pt x="40" y="111"/>
                    <a:pt x="42" y="112"/>
                    <a:pt x="44" y="112"/>
                  </a:cubicBezTo>
                  <a:cubicBezTo>
                    <a:pt x="65" y="112"/>
                    <a:pt x="85" y="92"/>
                    <a:pt x="90" y="64"/>
                  </a:cubicBezTo>
                  <a:cubicBezTo>
                    <a:pt x="96" y="33"/>
                    <a:pt x="81" y="5"/>
                    <a:pt x="58" y="1"/>
                  </a:cubicBezTo>
                  <a:cubicBezTo>
                    <a:pt x="56" y="1"/>
                    <a:pt x="54" y="0"/>
                    <a:pt x="52" y="0"/>
                  </a:cubicBezTo>
                </a:path>
              </a:pathLst>
            </a:custGeom>
            <a:solidFill>
              <a:srgbClr val="F9B02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3937" y="1880"/>
              <a:ext cx="130" cy="110"/>
            </a:xfrm>
            <a:custGeom>
              <a:avLst/>
              <a:gdLst/>
              <a:ahLst/>
              <a:cxnLst/>
              <a:rect l="l" t="t" r="r" b="b"/>
              <a:pathLst>
                <a:path w="76" h="64" extrusionOk="0">
                  <a:moveTo>
                    <a:pt x="34" y="0"/>
                  </a:moveTo>
                  <a:cubicBezTo>
                    <a:pt x="24" y="0"/>
                    <a:pt x="15" y="5"/>
                    <a:pt x="10" y="13"/>
                  </a:cubicBezTo>
                  <a:cubicBezTo>
                    <a:pt x="0" y="27"/>
                    <a:pt x="5" y="47"/>
                    <a:pt x="21" y="58"/>
                  </a:cubicBezTo>
                  <a:cubicBezTo>
                    <a:pt x="27" y="62"/>
                    <a:pt x="35" y="64"/>
                    <a:pt x="42" y="64"/>
                  </a:cubicBezTo>
                  <a:cubicBezTo>
                    <a:pt x="52" y="64"/>
                    <a:pt x="61" y="60"/>
                    <a:pt x="67" y="52"/>
                  </a:cubicBezTo>
                  <a:cubicBezTo>
                    <a:pt x="76" y="38"/>
                    <a:pt x="71" y="18"/>
                    <a:pt x="56" y="7"/>
                  </a:cubicBezTo>
                  <a:cubicBezTo>
                    <a:pt x="49" y="3"/>
                    <a:pt x="41" y="0"/>
                    <a:pt x="34" y="0"/>
                  </a:cubicBezTo>
                </a:path>
              </a:pathLst>
            </a:custGeom>
            <a:solidFill>
              <a:srgbClr val="F9B02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3933" y="2086"/>
              <a:ext cx="45" cy="45"/>
            </a:xfrm>
            <a:prstGeom prst="ellipse">
              <a:avLst/>
            </a:prstGeom>
            <a:solidFill>
              <a:srgbClr val="F9B02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3772" y="2117"/>
              <a:ext cx="137" cy="137"/>
            </a:xfrm>
            <a:prstGeom prst="ellipse">
              <a:avLst/>
            </a:prstGeom>
            <a:solidFill>
              <a:srgbClr val="F9B02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3834" y="2127"/>
              <a:ext cx="402" cy="395"/>
            </a:xfrm>
            <a:custGeom>
              <a:avLst/>
              <a:gdLst/>
              <a:ahLst/>
              <a:cxnLst/>
              <a:rect l="l" t="t" r="r" b="b"/>
              <a:pathLst>
                <a:path w="235" h="230" extrusionOk="0">
                  <a:moveTo>
                    <a:pt x="7" y="230"/>
                  </a:moveTo>
                  <a:cubicBezTo>
                    <a:pt x="7" y="230"/>
                    <a:pt x="7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moveTo>
                    <a:pt x="6" y="230"/>
                  </a:moveTo>
                  <a:cubicBezTo>
                    <a:pt x="6" y="230"/>
                    <a:pt x="6" y="230"/>
                    <a:pt x="7" y="230"/>
                  </a:cubicBezTo>
                  <a:cubicBezTo>
                    <a:pt x="6" y="230"/>
                    <a:pt x="6" y="230"/>
                    <a:pt x="6" y="230"/>
                  </a:cubicBezTo>
                  <a:moveTo>
                    <a:pt x="6" y="230"/>
                  </a:moveTo>
                  <a:cubicBezTo>
                    <a:pt x="6" y="230"/>
                    <a:pt x="6" y="230"/>
                    <a:pt x="6" y="230"/>
                  </a:cubicBezTo>
                  <a:cubicBezTo>
                    <a:pt x="6" y="230"/>
                    <a:pt x="6" y="230"/>
                    <a:pt x="6" y="230"/>
                  </a:cubicBezTo>
                  <a:moveTo>
                    <a:pt x="6" y="230"/>
                  </a:moveTo>
                  <a:cubicBezTo>
                    <a:pt x="6" y="230"/>
                    <a:pt x="6" y="230"/>
                    <a:pt x="6" y="230"/>
                  </a:cubicBezTo>
                  <a:cubicBezTo>
                    <a:pt x="6" y="230"/>
                    <a:pt x="6" y="230"/>
                    <a:pt x="6" y="230"/>
                  </a:cubicBezTo>
                  <a:moveTo>
                    <a:pt x="5" y="230"/>
                  </a:moveTo>
                  <a:cubicBezTo>
                    <a:pt x="5" y="230"/>
                    <a:pt x="5" y="230"/>
                    <a:pt x="6" y="230"/>
                  </a:cubicBezTo>
                  <a:cubicBezTo>
                    <a:pt x="5" y="230"/>
                    <a:pt x="5" y="230"/>
                    <a:pt x="5" y="230"/>
                  </a:cubicBezTo>
                  <a:moveTo>
                    <a:pt x="5" y="230"/>
                  </a:moveTo>
                  <a:cubicBezTo>
                    <a:pt x="5" y="230"/>
                    <a:pt x="5" y="230"/>
                    <a:pt x="5" y="230"/>
                  </a:cubicBezTo>
                  <a:cubicBezTo>
                    <a:pt x="5" y="230"/>
                    <a:pt x="5" y="230"/>
                    <a:pt x="5" y="230"/>
                  </a:cubicBezTo>
                  <a:moveTo>
                    <a:pt x="4" y="230"/>
                  </a:moveTo>
                  <a:cubicBezTo>
                    <a:pt x="5" y="230"/>
                    <a:pt x="5" y="230"/>
                    <a:pt x="5" y="230"/>
                  </a:cubicBezTo>
                  <a:cubicBezTo>
                    <a:pt x="5" y="230"/>
                    <a:pt x="5" y="230"/>
                    <a:pt x="4" y="230"/>
                  </a:cubicBezTo>
                  <a:moveTo>
                    <a:pt x="4" y="230"/>
                  </a:moveTo>
                  <a:cubicBezTo>
                    <a:pt x="4" y="230"/>
                    <a:pt x="4" y="230"/>
                    <a:pt x="4" y="230"/>
                  </a:cubicBezTo>
                  <a:cubicBezTo>
                    <a:pt x="4" y="230"/>
                    <a:pt x="4" y="230"/>
                    <a:pt x="4" y="230"/>
                  </a:cubicBezTo>
                  <a:moveTo>
                    <a:pt x="4" y="230"/>
                  </a:moveTo>
                  <a:cubicBezTo>
                    <a:pt x="4" y="230"/>
                    <a:pt x="4" y="230"/>
                    <a:pt x="4" y="230"/>
                  </a:cubicBezTo>
                  <a:cubicBezTo>
                    <a:pt x="4" y="230"/>
                    <a:pt x="4" y="230"/>
                    <a:pt x="4" y="230"/>
                  </a:cubicBezTo>
                  <a:moveTo>
                    <a:pt x="3" y="230"/>
                  </a:moveTo>
                  <a:cubicBezTo>
                    <a:pt x="3" y="230"/>
                    <a:pt x="4" y="230"/>
                    <a:pt x="4" y="230"/>
                  </a:cubicBezTo>
                  <a:cubicBezTo>
                    <a:pt x="4" y="230"/>
                    <a:pt x="3" y="230"/>
                    <a:pt x="3" y="230"/>
                  </a:cubicBezTo>
                  <a:moveTo>
                    <a:pt x="3" y="230"/>
                  </a:moveTo>
                  <a:cubicBezTo>
                    <a:pt x="3" y="230"/>
                    <a:pt x="3" y="230"/>
                    <a:pt x="3" y="230"/>
                  </a:cubicBezTo>
                  <a:cubicBezTo>
                    <a:pt x="3" y="230"/>
                    <a:pt x="3" y="230"/>
                    <a:pt x="3" y="230"/>
                  </a:cubicBezTo>
                  <a:moveTo>
                    <a:pt x="3" y="230"/>
                  </a:moveTo>
                  <a:cubicBezTo>
                    <a:pt x="3" y="230"/>
                    <a:pt x="3" y="230"/>
                    <a:pt x="3" y="230"/>
                  </a:cubicBezTo>
                  <a:cubicBezTo>
                    <a:pt x="3" y="230"/>
                    <a:pt x="3" y="230"/>
                    <a:pt x="3" y="230"/>
                  </a:cubicBezTo>
                  <a:moveTo>
                    <a:pt x="2" y="230"/>
                  </a:moveTo>
                  <a:cubicBezTo>
                    <a:pt x="2" y="230"/>
                    <a:pt x="2" y="230"/>
                    <a:pt x="3" y="230"/>
                  </a:cubicBezTo>
                  <a:cubicBezTo>
                    <a:pt x="2" y="230"/>
                    <a:pt x="2" y="230"/>
                    <a:pt x="2" y="230"/>
                  </a:cubicBezTo>
                  <a:moveTo>
                    <a:pt x="2" y="230"/>
                  </a:moveTo>
                  <a:cubicBezTo>
                    <a:pt x="2" y="230"/>
                    <a:pt x="2" y="230"/>
                    <a:pt x="2" y="230"/>
                  </a:cubicBezTo>
                  <a:cubicBezTo>
                    <a:pt x="2" y="230"/>
                    <a:pt x="2" y="230"/>
                    <a:pt x="2" y="230"/>
                  </a:cubicBezTo>
                  <a:moveTo>
                    <a:pt x="2" y="230"/>
                  </a:moveTo>
                  <a:cubicBezTo>
                    <a:pt x="2" y="230"/>
                    <a:pt x="2" y="230"/>
                    <a:pt x="2" y="230"/>
                  </a:cubicBezTo>
                  <a:cubicBezTo>
                    <a:pt x="2" y="230"/>
                    <a:pt x="2" y="230"/>
                    <a:pt x="2" y="230"/>
                  </a:cubicBezTo>
                  <a:moveTo>
                    <a:pt x="1" y="230"/>
                  </a:moveTo>
                  <a:cubicBezTo>
                    <a:pt x="1" y="230"/>
                    <a:pt x="1" y="230"/>
                    <a:pt x="1" y="230"/>
                  </a:cubicBezTo>
                  <a:cubicBezTo>
                    <a:pt x="1" y="230"/>
                    <a:pt x="1" y="230"/>
                    <a:pt x="1" y="230"/>
                  </a:cubicBezTo>
                  <a:moveTo>
                    <a:pt x="1" y="230"/>
                  </a:moveTo>
                  <a:cubicBezTo>
                    <a:pt x="1" y="230"/>
                    <a:pt x="1" y="230"/>
                    <a:pt x="1" y="230"/>
                  </a:cubicBezTo>
                  <a:cubicBezTo>
                    <a:pt x="1" y="230"/>
                    <a:pt x="1" y="230"/>
                    <a:pt x="1" y="230"/>
                  </a:cubicBezTo>
                  <a:moveTo>
                    <a:pt x="0" y="230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30"/>
                    <a:pt x="0" y="230"/>
                    <a:pt x="0" y="230"/>
                  </a:cubicBezTo>
                  <a:moveTo>
                    <a:pt x="0" y="230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30"/>
                    <a:pt x="0" y="230"/>
                    <a:pt x="0" y="230"/>
                  </a:cubicBezTo>
                  <a:moveTo>
                    <a:pt x="235" y="2"/>
                  </a:moveTo>
                  <a:cubicBezTo>
                    <a:pt x="235" y="2"/>
                    <a:pt x="235" y="2"/>
                    <a:pt x="235" y="2"/>
                  </a:cubicBezTo>
                  <a:cubicBezTo>
                    <a:pt x="235" y="2"/>
                    <a:pt x="235" y="2"/>
                    <a:pt x="235" y="2"/>
                  </a:cubicBezTo>
                  <a:cubicBezTo>
                    <a:pt x="235" y="2"/>
                    <a:pt x="235" y="2"/>
                    <a:pt x="235" y="2"/>
                  </a:cubicBezTo>
                  <a:moveTo>
                    <a:pt x="235" y="2"/>
                  </a:moveTo>
                  <a:cubicBezTo>
                    <a:pt x="235" y="2"/>
                    <a:pt x="235" y="2"/>
                    <a:pt x="235" y="2"/>
                  </a:cubicBezTo>
                  <a:cubicBezTo>
                    <a:pt x="235" y="2"/>
                    <a:pt x="235" y="2"/>
                    <a:pt x="235" y="2"/>
                  </a:cubicBezTo>
                  <a:moveTo>
                    <a:pt x="235" y="1"/>
                  </a:moveTo>
                  <a:cubicBezTo>
                    <a:pt x="235" y="1"/>
                    <a:pt x="235" y="1"/>
                    <a:pt x="235" y="2"/>
                  </a:cubicBezTo>
                  <a:cubicBezTo>
                    <a:pt x="235" y="1"/>
                    <a:pt x="235" y="1"/>
                    <a:pt x="235" y="1"/>
                  </a:cubicBezTo>
                  <a:moveTo>
                    <a:pt x="235" y="1"/>
                  </a:moveTo>
                  <a:cubicBezTo>
                    <a:pt x="235" y="1"/>
                    <a:pt x="235" y="1"/>
                    <a:pt x="235" y="1"/>
                  </a:cubicBezTo>
                  <a:cubicBezTo>
                    <a:pt x="235" y="1"/>
                    <a:pt x="235" y="1"/>
                    <a:pt x="235" y="1"/>
                  </a:cubicBezTo>
                  <a:moveTo>
                    <a:pt x="235" y="1"/>
                  </a:moveTo>
                  <a:cubicBezTo>
                    <a:pt x="235" y="1"/>
                    <a:pt x="235" y="1"/>
                    <a:pt x="235" y="1"/>
                  </a:cubicBezTo>
                  <a:cubicBezTo>
                    <a:pt x="235" y="1"/>
                    <a:pt x="235" y="1"/>
                    <a:pt x="235" y="1"/>
                  </a:cubicBezTo>
                  <a:moveTo>
                    <a:pt x="235" y="0"/>
                  </a:moveTo>
                  <a:cubicBezTo>
                    <a:pt x="235" y="0"/>
                    <a:pt x="235" y="0"/>
                    <a:pt x="235" y="0"/>
                  </a:cubicBezTo>
                  <a:cubicBezTo>
                    <a:pt x="235" y="0"/>
                    <a:pt x="235" y="0"/>
                    <a:pt x="235" y="0"/>
                  </a:cubicBezTo>
                  <a:moveTo>
                    <a:pt x="235" y="0"/>
                  </a:moveTo>
                  <a:cubicBezTo>
                    <a:pt x="235" y="0"/>
                    <a:pt x="235" y="0"/>
                    <a:pt x="235" y="0"/>
                  </a:cubicBezTo>
                  <a:cubicBezTo>
                    <a:pt x="235" y="0"/>
                    <a:pt x="235" y="0"/>
                    <a:pt x="235" y="0"/>
                  </a:cubicBezTo>
                </a:path>
              </a:pathLst>
            </a:custGeom>
            <a:solidFill>
              <a:srgbClr val="F159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24" name="Google Shape;324;p4"/>
            <p:cNvSpPr/>
            <p:nvPr/>
          </p:nvSpPr>
          <p:spPr>
            <a:xfrm>
              <a:off x="3613" y="1940"/>
              <a:ext cx="623" cy="582"/>
            </a:xfrm>
            <a:custGeom>
              <a:avLst/>
              <a:gdLst/>
              <a:ahLst/>
              <a:cxnLst/>
              <a:rect l="l" t="t" r="r" b="b"/>
              <a:pathLst>
                <a:path w="364" h="339" extrusionOk="0">
                  <a:moveTo>
                    <a:pt x="335" y="0"/>
                  </a:moveTo>
                  <a:cubicBezTo>
                    <a:pt x="341" y="21"/>
                    <a:pt x="344" y="43"/>
                    <a:pt x="344" y="65"/>
                  </a:cubicBezTo>
                  <a:cubicBezTo>
                    <a:pt x="344" y="100"/>
                    <a:pt x="337" y="132"/>
                    <a:pt x="324" y="162"/>
                  </a:cubicBezTo>
                  <a:cubicBezTo>
                    <a:pt x="324" y="161"/>
                    <a:pt x="324" y="161"/>
                    <a:pt x="324" y="161"/>
                  </a:cubicBezTo>
                  <a:cubicBezTo>
                    <a:pt x="318" y="157"/>
                    <a:pt x="312" y="155"/>
                    <a:pt x="304" y="155"/>
                  </a:cubicBezTo>
                  <a:cubicBezTo>
                    <a:pt x="289" y="155"/>
                    <a:pt x="270" y="164"/>
                    <a:pt x="256" y="181"/>
                  </a:cubicBezTo>
                  <a:cubicBezTo>
                    <a:pt x="235" y="205"/>
                    <a:pt x="231" y="237"/>
                    <a:pt x="247" y="251"/>
                  </a:cubicBezTo>
                  <a:cubicBezTo>
                    <a:pt x="249" y="252"/>
                    <a:pt x="251" y="253"/>
                    <a:pt x="253" y="254"/>
                  </a:cubicBezTo>
                  <a:cubicBezTo>
                    <a:pt x="219" y="282"/>
                    <a:pt x="177" y="301"/>
                    <a:pt x="131" y="308"/>
                  </a:cubicBezTo>
                  <a:cubicBezTo>
                    <a:pt x="135" y="297"/>
                    <a:pt x="122" y="281"/>
                    <a:pt x="101" y="274"/>
                  </a:cubicBezTo>
                  <a:cubicBezTo>
                    <a:pt x="94" y="271"/>
                    <a:pt x="86" y="270"/>
                    <a:pt x="80" y="270"/>
                  </a:cubicBezTo>
                  <a:cubicBezTo>
                    <a:pt x="68" y="270"/>
                    <a:pt x="58" y="274"/>
                    <a:pt x="56" y="282"/>
                  </a:cubicBezTo>
                  <a:cubicBezTo>
                    <a:pt x="52" y="291"/>
                    <a:pt x="60" y="303"/>
                    <a:pt x="73" y="311"/>
                  </a:cubicBezTo>
                  <a:cubicBezTo>
                    <a:pt x="47" y="309"/>
                    <a:pt x="23" y="303"/>
                    <a:pt x="0" y="294"/>
                  </a:cubicBezTo>
                  <a:cubicBezTo>
                    <a:pt x="36" y="321"/>
                    <a:pt x="81" y="338"/>
                    <a:pt x="129" y="339"/>
                  </a:cubicBezTo>
                  <a:cubicBezTo>
                    <a:pt x="129" y="339"/>
                    <a:pt x="129" y="339"/>
                    <a:pt x="129" y="339"/>
                  </a:cubicBezTo>
                  <a:cubicBezTo>
                    <a:pt x="129" y="339"/>
                    <a:pt x="129" y="339"/>
                    <a:pt x="129" y="339"/>
                  </a:cubicBezTo>
                  <a:cubicBezTo>
                    <a:pt x="129" y="339"/>
                    <a:pt x="129" y="339"/>
                    <a:pt x="129" y="339"/>
                  </a:cubicBezTo>
                  <a:cubicBezTo>
                    <a:pt x="129" y="339"/>
                    <a:pt x="130" y="339"/>
                    <a:pt x="130" y="339"/>
                  </a:cubicBezTo>
                  <a:cubicBezTo>
                    <a:pt x="130" y="339"/>
                    <a:pt x="130" y="339"/>
                    <a:pt x="130" y="339"/>
                  </a:cubicBezTo>
                  <a:cubicBezTo>
                    <a:pt x="130" y="339"/>
                    <a:pt x="130" y="339"/>
                    <a:pt x="130" y="339"/>
                  </a:cubicBezTo>
                  <a:cubicBezTo>
                    <a:pt x="130" y="339"/>
                    <a:pt x="130" y="339"/>
                    <a:pt x="130" y="339"/>
                  </a:cubicBezTo>
                  <a:cubicBezTo>
                    <a:pt x="130" y="339"/>
                    <a:pt x="131" y="339"/>
                    <a:pt x="131" y="339"/>
                  </a:cubicBezTo>
                  <a:cubicBezTo>
                    <a:pt x="131" y="339"/>
                    <a:pt x="131" y="339"/>
                    <a:pt x="131" y="339"/>
                  </a:cubicBezTo>
                  <a:cubicBezTo>
                    <a:pt x="131" y="339"/>
                    <a:pt x="131" y="339"/>
                    <a:pt x="131" y="339"/>
                  </a:cubicBezTo>
                  <a:cubicBezTo>
                    <a:pt x="131" y="339"/>
                    <a:pt x="131" y="339"/>
                    <a:pt x="131" y="339"/>
                  </a:cubicBezTo>
                  <a:cubicBezTo>
                    <a:pt x="131" y="339"/>
                    <a:pt x="131" y="339"/>
                    <a:pt x="131" y="339"/>
                  </a:cubicBezTo>
                  <a:cubicBezTo>
                    <a:pt x="131" y="339"/>
                    <a:pt x="131" y="339"/>
                    <a:pt x="132" y="339"/>
                  </a:cubicBezTo>
                  <a:cubicBezTo>
                    <a:pt x="132" y="339"/>
                    <a:pt x="132" y="339"/>
                    <a:pt x="132" y="339"/>
                  </a:cubicBezTo>
                  <a:cubicBezTo>
                    <a:pt x="132" y="339"/>
                    <a:pt x="132" y="339"/>
                    <a:pt x="132" y="339"/>
                  </a:cubicBezTo>
                  <a:cubicBezTo>
                    <a:pt x="132" y="339"/>
                    <a:pt x="132" y="339"/>
                    <a:pt x="132" y="339"/>
                  </a:cubicBezTo>
                  <a:cubicBezTo>
                    <a:pt x="132" y="339"/>
                    <a:pt x="132" y="339"/>
                    <a:pt x="132" y="339"/>
                  </a:cubicBezTo>
                  <a:cubicBezTo>
                    <a:pt x="132" y="339"/>
                    <a:pt x="132" y="339"/>
                    <a:pt x="132" y="339"/>
                  </a:cubicBezTo>
                  <a:cubicBezTo>
                    <a:pt x="132" y="339"/>
                    <a:pt x="133" y="339"/>
                    <a:pt x="133" y="339"/>
                  </a:cubicBezTo>
                  <a:cubicBezTo>
                    <a:pt x="133" y="339"/>
                    <a:pt x="133" y="339"/>
                    <a:pt x="133" y="339"/>
                  </a:cubicBezTo>
                  <a:cubicBezTo>
                    <a:pt x="133" y="339"/>
                    <a:pt x="133" y="339"/>
                    <a:pt x="133" y="339"/>
                  </a:cubicBezTo>
                  <a:cubicBezTo>
                    <a:pt x="133" y="339"/>
                    <a:pt x="133" y="339"/>
                    <a:pt x="133" y="339"/>
                  </a:cubicBezTo>
                  <a:cubicBezTo>
                    <a:pt x="133" y="339"/>
                    <a:pt x="133" y="339"/>
                    <a:pt x="133" y="339"/>
                  </a:cubicBezTo>
                  <a:cubicBezTo>
                    <a:pt x="133" y="339"/>
                    <a:pt x="133" y="339"/>
                    <a:pt x="133" y="339"/>
                  </a:cubicBezTo>
                  <a:cubicBezTo>
                    <a:pt x="134" y="339"/>
                    <a:pt x="134" y="339"/>
                    <a:pt x="134" y="339"/>
                  </a:cubicBezTo>
                  <a:cubicBezTo>
                    <a:pt x="134" y="339"/>
                    <a:pt x="134" y="339"/>
                    <a:pt x="134" y="339"/>
                  </a:cubicBezTo>
                  <a:cubicBezTo>
                    <a:pt x="134" y="339"/>
                    <a:pt x="134" y="339"/>
                    <a:pt x="134" y="339"/>
                  </a:cubicBezTo>
                  <a:cubicBezTo>
                    <a:pt x="134" y="339"/>
                    <a:pt x="134" y="339"/>
                    <a:pt x="134" y="339"/>
                  </a:cubicBezTo>
                  <a:cubicBezTo>
                    <a:pt x="134" y="339"/>
                    <a:pt x="134" y="339"/>
                    <a:pt x="135" y="339"/>
                  </a:cubicBezTo>
                  <a:cubicBezTo>
                    <a:pt x="135" y="339"/>
                    <a:pt x="135" y="339"/>
                    <a:pt x="135" y="339"/>
                  </a:cubicBezTo>
                  <a:cubicBezTo>
                    <a:pt x="135" y="339"/>
                    <a:pt x="135" y="339"/>
                    <a:pt x="135" y="339"/>
                  </a:cubicBezTo>
                  <a:cubicBezTo>
                    <a:pt x="135" y="339"/>
                    <a:pt x="135" y="339"/>
                    <a:pt x="135" y="339"/>
                  </a:cubicBezTo>
                  <a:cubicBezTo>
                    <a:pt x="135" y="339"/>
                    <a:pt x="135" y="339"/>
                    <a:pt x="135" y="339"/>
                  </a:cubicBezTo>
                  <a:cubicBezTo>
                    <a:pt x="135" y="339"/>
                    <a:pt x="135" y="339"/>
                    <a:pt x="135" y="339"/>
                  </a:cubicBezTo>
                  <a:cubicBezTo>
                    <a:pt x="135" y="339"/>
                    <a:pt x="135" y="339"/>
                    <a:pt x="136" y="339"/>
                  </a:cubicBezTo>
                  <a:cubicBezTo>
                    <a:pt x="136" y="339"/>
                    <a:pt x="136" y="339"/>
                    <a:pt x="136" y="339"/>
                  </a:cubicBezTo>
                  <a:cubicBezTo>
                    <a:pt x="136" y="339"/>
                    <a:pt x="136" y="339"/>
                    <a:pt x="136" y="339"/>
                  </a:cubicBezTo>
                  <a:cubicBezTo>
                    <a:pt x="136" y="339"/>
                    <a:pt x="136" y="339"/>
                    <a:pt x="136" y="339"/>
                  </a:cubicBezTo>
                  <a:cubicBezTo>
                    <a:pt x="262" y="339"/>
                    <a:pt x="364" y="237"/>
                    <a:pt x="364" y="111"/>
                  </a:cubicBezTo>
                  <a:cubicBezTo>
                    <a:pt x="364" y="111"/>
                    <a:pt x="364" y="111"/>
                    <a:pt x="364" y="111"/>
                  </a:cubicBezTo>
                  <a:cubicBezTo>
                    <a:pt x="364" y="111"/>
                    <a:pt x="364" y="111"/>
                    <a:pt x="364" y="111"/>
                  </a:cubicBezTo>
                  <a:cubicBezTo>
                    <a:pt x="364" y="111"/>
                    <a:pt x="364" y="111"/>
                    <a:pt x="364" y="111"/>
                  </a:cubicBezTo>
                  <a:cubicBezTo>
                    <a:pt x="364" y="111"/>
                    <a:pt x="364" y="111"/>
                    <a:pt x="364" y="111"/>
                  </a:cubicBezTo>
                  <a:cubicBezTo>
                    <a:pt x="364" y="110"/>
                    <a:pt x="364" y="110"/>
                    <a:pt x="364" y="110"/>
                  </a:cubicBezTo>
                  <a:cubicBezTo>
                    <a:pt x="364" y="110"/>
                    <a:pt x="364" y="110"/>
                    <a:pt x="364" y="110"/>
                  </a:cubicBezTo>
                  <a:cubicBezTo>
                    <a:pt x="364" y="110"/>
                    <a:pt x="364" y="110"/>
                    <a:pt x="364" y="110"/>
                  </a:cubicBezTo>
                  <a:cubicBezTo>
                    <a:pt x="364" y="110"/>
                    <a:pt x="364" y="110"/>
                    <a:pt x="364" y="110"/>
                  </a:cubicBezTo>
                  <a:cubicBezTo>
                    <a:pt x="364" y="110"/>
                    <a:pt x="364" y="110"/>
                    <a:pt x="364" y="110"/>
                  </a:cubicBezTo>
                  <a:cubicBezTo>
                    <a:pt x="364" y="110"/>
                    <a:pt x="364" y="110"/>
                    <a:pt x="364" y="109"/>
                  </a:cubicBezTo>
                  <a:cubicBezTo>
                    <a:pt x="364" y="109"/>
                    <a:pt x="364" y="109"/>
                    <a:pt x="364" y="109"/>
                  </a:cubicBezTo>
                  <a:cubicBezTo>
                    <a:pt x="364" y="109"/>
                    <a:pt x="364" y="109"/>
                    <a:pt x="364" y="109"/>
                  </a:cubicBezTo>
                  <a:cubicBezTo>
                    <a:pt x="364" y="109"/>
                    <a:pt x="364" y="109"/>
                    <a:pt x="364" y="109"/>
                  </a:cubicBezTo>
                  <a:cubicBezTo>
                    <a:pt x="364" y="69"/>
                    <a:pt x="353" y="32"/>
                    <a:pt x="335" y="0"/>
                  </a:cubicBezTo>
                </a:path>
              </a:pathLst>
            </a:custGeom>
            <a:solidFill>
              <a:srgbClr val="F9B02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25" name="Google Shape;325;p4"/>
            <p:cNvSpPr/>
            <p:nvPr/>
          </p:nvSpPr>
          <p:spPr>
            <a:xfrm>
              <a:off x="3160" y="2007"/>
              <a:ext cx="1372" cy="342"/>
            </a:xfrm>
            <a:custGeom>
              <a:avLst/>
              <a:gdLst/>
              <a:ahLst/>
              <a:cxnLst/>
              <a:rect l="l" t="t" r="r" b="b"/>
              <a:pathLst>
                <a:path w="802" h="199" extrusionOk="0">
                  <a:moveTo>
                    <a:pt x="800" y="90"/>
                  </a:moveTo>
                  <a:cubicBezTo>
                    <a:pt x="800" y="104"/>
                    <a:pt x="789" y="118"/>
                    <a:pt x="769" y="131"/>
                  </a:cubicBezTo>
                  <a:cubicBezTo>
                    <a:pt x="739" y="150"/>
                    <a:pt x="688" y="167"/>
                    <a:pt x="624" y="178"/>
                  </a:cubicBezTo>
                  <a:cubicBezTo>
                    <a:pt x="561" y="190"/>
                    <a:pt x="484" y="197"/>
                    <a:pt x="401" y="197"/>
                  </a:cubicBezTo>
                  <a:cubicBezTo>
                    <a:pt x="291" y="197"/>
                    <a:pt x="191" y="185"/>
                    <a:pt x="118" y="165"/>
                  </a:cubicBezTo>
                  <a:cubicBezTo>
                    <a:pt x="82" y="156"/>
                    <a:pt x="53" y="144"/>
                    <a:pt x="33" y="131"/>
                  </a:cubicBezTo>
                  <a:cubicBezTo>
                    <a:pt x="13" y="118"/>
                    <a:pt x="2" y="104"/>
                    <a:pt x="2" y="90"/>
                  </a:cubicBezTo>
                  <a:cubicBezTo>
                    <a:pt x="2" y="81"/>
                    <a:pt x="6" y="72"/>
                    <a:pt x="14" y="64"/>
                  </a:cubicBezTo>
                  <a:cubicBezTo>
                    <a:pt x="37" y="39"/>
                    <a:pt x="94" y="17"/>
                    <a:pt x="170" y="2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19" y="10"/>
                    <a:pt x="76" y="23"/>
                    <a:pt x="47" y="38"/>
                  </a:cubicBezTo>
                  <a:cubicBezTo>
                    <a:pt x="32" y="46"/>
                    <a:pt x="20" y="54"/>
                    <a:pt x="12" y="63"/>
                  </a:cubicBezTo>
                  <a:cubicBezTo>
                    <a:pt x="4" y="71"/>
                    <a:pt x="0" y="80"/>
                    <a:pt x="0" y="90"/>
                  </a:cubicBezTo>
                  <a:cubicBezTo>
                    <a:pt x="0" y="105"/>
                    <a:pt x="12" y="120"/>
                    <a:pt x="32" y="133"/>
                  </a:cubicBezTo>
                  <a:cubicBezTo>
                    <a:pt x="62" y="152"/>
                    <a:pt x="113" y="169"/>
                    <a:pt x="177" y="180"/>
                  </a:cubicBezTo>
                  <a:cubicBezTo>
                    <a:pt x="241" y="192"/>
                    <a:pt x="318" y="199"/>
                    <a:pt x="401" y="199"/>
                  </a:cubicBezTo>
                  <a:cubicBezTo>
                    <a:pt x="512" y="199"/>
                    <a:pt x="612" y="187"/>
                    <a:pt x="684" y="167"/>
                  </a:cubicBezTo>
                  <a:cubicBezTo>
                    <a:pt x="720" y="157"/>
                    <a:pt x="750" y="146"/>
                    <a:pt x="770" y="133"/>
                  </a:cubicBezTo>
                  <a:cubicBezTo>
                    <a:pt x="790" y="120"/>
                    <a:pt x="802" y="105"/>
                    <a:pt x="802" y="90"/>
                  </a:cubicBezTo>
                  <a:lnTo>
                    <a:pt x="800" y="9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26" name="Google Shape;326;p4"/>
            <p:cNvSpPr/>
            <p:nvPr/>
          </p:nvSpPr>
          <p:spPr>
            <a:xfrm>
              <a:off x="3052" y="1907"/>
              <a:ext cx="1782" cy="521"/>
            </a:xfrm>
            <a:custGeom>
              <a:avLst/>
              <a:gdLst/>
              <a:ahLst/>
              <a:cxnLst/>
              <a:rect l="l" t="t" r="r" b="b"/>
              <a:pathLst>
                <a:path w="1041" h="303" extrusionOk="0">
                  <a:moveTo>
                    <a:pt x="668" y="2"/>
                  </a:moveTo>
                  <a:cubicBezTo>
                    <a:pt x="776" y="13"/>
                    <a:pt x="869" y="33"/>
                    <a:pt x="935" y="58"/>
                  </a:cubicBezTo>
                  <a:cubicBezTo>
                    <a:pt x="968" y="71"/>
                    <a:pt x="994" y="85"/>
                    <a:pt x="1011" y="100"/>
                  </a:cubicBezTo>
                  <a:cubicBezTo>
                    <a:pt x="1029" y="115"/>
                    <a:pt x="1039" y="131"/>
                    <a:pt x="1039" y="147"/>
                  </a:cubicBezTo>
                  <a:cubicBezTo>
                    <a:pt x="1039" y="168"/>
                    <a:pt x="1023" y="188"/>
                    <a:pt x="994" y="206"/>
                  </a:cubicBezTo>
                  <a:cubicBezTo>
                    <a:pt x="907" y="262"/>
                    <a:pt x="702" y="301"/>
                    <a:pt x="464" y="301"/>
                  </a:cubicBezTo>
                  <a:cubicBezTo>
                    <a:pt x="274" y="301"/>
                    <a:pt x="105" y="276"/>
                    <a:pt x="1" y="238"/>
                  </a:cubicBezTo>
                  <a:cubicBezTo>
                    <a:pt x="0" y="240"/>
                    <a:pt x="0" y="240"/>
                    <a:pt x="0" y="240"/>
                  </a:cubicBezTo>
                  <a:cubicBezTo>
                    <a:pt x="105" y="278"/>
                    <a:pt x="274" y="303"/>
                    <a:pt x="464" y="303"/>
                  </a:cubicBezTo>
                  <a:cubicBezTo>
                    <a:pt x="623" y="303"/>
                    <a:pt x="767" y="286"/>
                    <a:pt x="871" y="258"/>
                  </a:cubicBezTo>
                  <a:cubicBezTo>
                    <a:pt x="923" y="244"/>
                    <a:pt x="966" y="227"/>
                    <a:pt x="995" y="208"/>
                  </a:cubicBezTo>
                  <a:cubicBezTo>
                    <a:pt x="1024" y="189"/>
                    <a:pt x="1040" y="169"/>
                    <a:pt x="1041" y="147"/>
                  </a:cubicBezTo>
                  <a:cubicBezTo>
                    <a:pt x="1041" y="130"/>
                    <a:pt x="1031" y="113"/>
                    <a:pt x="1013" y="98"/>
                  </a:cubicBezTo>
                  <a:cubicBezTo>
                    <a:pt x="959" y="53"/>
                    <a:pt x="831" y="17"/>
                    <a:pt x="668" y="0"/>
                  </a:cubicBezTo>
                  <a:lnTo>
                    <a:pt x="668" y="2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27" name="Google Shape;327;p4"/>
            <p:cNvSpPr/>
            <p:nvPr/>
          </p:nvSpPr>
          <p:spPr>
            <a:xfrm>
              <a:off x="2588" y="2158"/>
              <a:ext cx="2223" cy="366"/>
            </a:xfrm>
            <a:custGeom>
              <a:avLst/>
              <a:gdLst/>
              <a:ahLst/>
              <a:cxnLst/>
              <a:rect l="l" t="t" r="r" b="b"/>
              <a:pathLst>
                <a:path w="1299" h="213" extrusionOk="0">
                  <a:moveTo>
                    <a:pt x="1298" y="133"/>
                  </a:moveTo>
                  <a:cubicBezTo>
                    <a:pt x="1165" y="181"/>
                    <a:pt x="960" y="211"/>
                    <a:pt x="731" y="211"/>
                  </a:cubicBezTo>
                  <a:cubicBezTo>
                    <a:pt x="529" y="211"/>
                    <a:pt x="347" y="188"/>
                    <a:pt x="215" y="149"/>
                  </a:cubicBezTo>
                  <a:cubicBezTo>
                    <a:pt x="149" y="130"/>
                    <a:pt x="96" y="107"/>
                    <a:pt x="59" y="82"/>
                  </a:cubicBezTo>
                  <a:cubicBezTo>
                    <a:pt x="22" y="57"/>
                    <a:pt x="2" y="29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0"/>
                    <a:pt x="21" y="58"/>
                    <a:pt x="58" y="84"/>
                  </a:cubicBezTo>
                  <a:cubicBezTo>
                    <a:pt x="169" y="160"/>
                    <a:pt x="428" y="213"/>
                    <a:pt x="731" y="213"/>
                  </a:cubicBezTo>
                  <a:cubicBezTo>
                    <a:pt x="960" y="213"/>
                    <a:pt x="1165" y="183"/>
                    <a:pt x="1299" y="135"/>
                  </a:cubicBezTo>
                  <a:lnTo>
                    <a:pt x="1298" y="13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28" name="Google Shape;328;p4"/>
            <p:cNvSpPr/>
            <p:nvPr/>
          </p:nvSpPr>
          <p:spPr>
            <a:xfrm>
              <a:off x="2165" y="2158"/>
              <a:ext cx="3655" cy="579"/>
            </a:xfrm>
            <a:custGeom>
              <a:avLst/>
              <a:gdLst/>
              <a:ahLst/>
              <a:cxnLst/>
              <a:rect l="l" t="t" r="r" b="b"/>
              <a:pathLst>
                <a:path w="2135" h="337" extrusionOk="0">
                  <a:moveTo>
                    <a:pt x="2133" y="0"/>
                  </a:moveTo>
                  <a:cubicBezTo>
                    <a:pt x="2133" y="46"/>
                    <a:pt x="2101" y="90"/>
                    <a:pt x="2043" y="130"/>
                  </a:cubicBezTo>
                  <a:cubicBezTo>
                    <a:pt x="1867" y="250"/>
                    <a:pt x="1457" y="335"/>
                    <a:pt x="978" y="335"/>
                  </a:cubicBezTo>
                  <a:cubicBezTo>
                    <a:pt x="567" y="335"/>
                    <a:pt x="205" y="273"/>
                    <a:pt x="1" y="179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205" y="275"/>
                    <a:pt x="566" y="337"/>
                    <a:pt x="978" y="337"/>
                  </a:cubicBezTo>
                  <a:cubicBezTo>
                    <a:pt x="1297" y="337"/>
                    <a:pt x="1586" y="299"/>
                    <a:pt x="1796" y="239"/>
                  </a:cubicBezTo>
                  <a:cubicBezTo>
                    <a:pt x="1900" y="208"/>
                    <a:pt x="1985" y="172"/>
                    <a:pt x="2044" y="132"/>
                  </a:cubicBezTo>
                  <a:cubicBezTo>
                    <a:pt x="2102" y="92"/>
                    <a:pt x="2135" y="47"/>
                    <a:pt x="2135" y="0"/>
                  </a:cubicBezTo>
                  <a:lnTo>
                    <a:pt x="2133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</p:grpSp>
      <p:grpSp>
        <p:nvGrpSpPr>
          <p:cNvPr id="329" name="Google Shape;329;p4"/>
          <p:cNvGrpSpPr/>
          <p:nvPr/>
        </p:nvGrpSpPr>
        <p:grpSpPr>
          <a:xfrm>
            <a:off x="4880233" y="4728945"/>
            <a:ext cx="2253275" cy="1378272"/>
            <a:chOff x="4286" y="739"/>
            <a:chExt cx="2364" cy="1446"/>
          </a:xfrm>
        </p:grpSpPr>
        <p:sp>
          <p:nvSpPr>
            <p:cNvPr id="330" name="Google Shape;330;p4"/>
            <p:cNvSpPr/>
            <p:nvPr/>
          </p:nvSpPr>
          <p:spPr>
            <a:xfrm>
              <a:off x="4293" y="739"/>
              <a:ext cx="2357" cy="14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31" name="Google Shape;331;p4"/>
            <p:cNvSpPr/>
            <p:nvPr/>
          </p:nvSpPr>
          <p:spPr>
            <a:xfrm>
              <a:off x="5169" y="1127"/>
              <a:ext cx="144" cy="145"/>
            </a:xfrm>
            <a:prstGeom prst="ellipse">
              <a:avLst/>
            </a:prstGeom>
            <a:solidFill>
              <a:srgbClr val="F4D03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32" name="Google Shape;332;p4"/>
            <p:cNvSpPr/>
            <p:nvPr/>
          </p:nvSpPr>
          <p:spPr>
            <a:xfrm>
              <a:off x="5041" y="1942"/>
              <a:ext cx="166" cy="167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33" name="Google Shape;333;p4"/>
            <p:cNvSpPr/>
            <p:nvPr/>
          </p:nvSpPr>
          <p:spPr>
            <a:xfrm>
              <a:off x="6363" y="1203"/>
              <a:ext cx="287" cy="289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cubicBezTo>
                    <a:pt x="21" y="22"/>
                    <a:pt x="16" y="22"/>
                    <a:pt x="0" y="38"/>
                  </a:cubicBezTo>
                  <a:cubicBezTo>
                    <a:pt x="16" y="22"/>
                    <a:pt x="16" y="16"/>
                    <a:pt x="0" y="0"/>
                  </a:cubicBezTo>
                  <a:cubicBezTo>
                    <a:pt x="16" y="16"/>
                    <a:pt x="21" y="16"/>
                    <a:pt x="38" y="0"/>
                  </a:cubicBezTo>
                  <a:cubicBezTo>
                    <a:pt x="21" y="16"/>
                    <a:pt x="21" y="22"/>
                    <a:pt x="38" y="38"/>
                  </a:cubicBezTo>
                  <a:close/>
                </a:path>
              </a:pathLst>
            </a:custGeom>
            <a:solidFill>
              <a:srgbClr val="F7CA1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34" name="Google Shape;334;p4"/>
            <p:cNvSpPr/>
            <p:nvPr/>
          </p:nvSpPr>
          <p:spPr>
            <a:xfrm>
              <a:off x="4286" y="1873"/>
              <a:ext cx="309" cy="312"/>
            </a:xfrm>
            <a:custGeom>
              <a:avLst/>
              <a:gdLst/>
              <a:ahLst/>
              <a:cxnLst/>
              <a:rect l="l" t="t" r="r" b="b"/>
              <a:pathLst>
                <a:path w="41" h="41" extrusionOk="0">
                  <a:moveTo>
                    <a:pt x="41" y="41"/>
                  </a:moveTo>
                  <a:cubicBezTo>
                    <a:pt x="23" y="23"/>
                    <a:pt x="18" y="23"/>
                    <a:pt x="0" y="41"/>
                  </a:cubicBezTo>
                  <a:cubicBezTo>
                    <a:pt x="18" y="23"/>
                    <a:pt x="18" y="17"/>
                    <a:pt x="0" y="0"/>
                  </a:cubicBezTo>
                  <a:cubicBezTo>
                    <a:pt x="18" y="17"/>
                    <a:pt x="23" y="17"/>
                    <a:pt x="41" y="0"/>
                  </a:cubicBezTo>
                  <a:cubicBezTo>
                    <a:pt x="23" y="17"/>
                    <a:pt x="23" y="23"/>
                    <a:pt x="41" y="41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35" name="Google Shape;335;p4"/>
            <p:cNvSpPr/>
            <p:nvPr/>
          </p:nvSpPr>
          <p:spPr>
            <a:xfrm>
              <a:off x="4391" y="1272"/>
              <a:ext cx="469" cy="472"/>
            </a:xfrm>
            <a:custGeom>
              <a:avLst/>
              <a:gdLst/>
              <a:ahLst/>
              <a:cxnLst/>
              <a:rect l="l" t="t" r="r" b="b"/>
              <a:pathLst>
                <a:path w="62" h="62" extrusionOk="0">
                  <a:moveTo>
                    <a:pt x="62" y="62"/>
                  </a:moveTo>
                  <a:cubicBezTo>
                    <a:pt x="35" y="35"/>
                    <a:pt x="26" y="35"/>
                    <a:pt x="0" y="62"/>
                  </a:cubicBezTo>
                  <a:cubicBezTo>
                    <a:pt x="26" y="35"/>
                    <a:pt x="26" y="26"/>
                    <a:pt x="0" y="0"/>
                  </a:cubicBezTo>
                  <a:cubicBezTo>
                    <a:pt x="26" y="26"/>
                    <a:pt x="35" y="26"/>
                    <a:pt x="62" y="0"/>
                  </a:cubicBezTo>
                  <a:cubicBezTo>
                    <a:pt x="35" y="26"/>
                    <a:pt x="35" y="35"/>
                    <a:pt x="62" y="62"/>
                  </a:cubicBezTo>
                  <a:close/>
                </a:path>
              </a:pathLst>
            </a:custGeom>
            <a:solidFill>
              <a:srgbClr val="F4D03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36" name="Google Shape;336;p4"/>
            <p:cNvSpPr/>
            <p:nvPr/>
          </p:nvSpPr>
          <p:spPr>
            <a:xfrm>
              <a:off x="5766" y="1797"/>
              <a:ext cx="174" cy="175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23" y="23"/>
                  </a:moveTo>
                  <a:cubicBezTo>
                    <a:pt x="14" y="13"/>
                    <a:pt x="10" y="13"/>
                    <a:pt x="0" y="23"/>
                  </a:cubicBezTo>
                  <a:cubicBezTo>
                    <a:pt x="10" y="13"/>
                    <a:pt x="10" y="10"/>
                    <a:pt x="0" y="0"/>
                  </a:cubicBezTo>
                  <a:cubicBezTo>
                    <a:pt x="10" y="10"/>
                    <a:pt x="14" y="10"/>
                    <a:pt x="23" y="0"/>
                  </a:cubicBezTo>
                  <a:cubicBezTo>
                    <a:pt x="14" y="10"/>
                    <a:pt x="14" y="13"/>
                    <a:pt x="23" y="23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37" name="Google Shape;337;p4"/>
            <p:cNvSpPr/>
            <p:nvPr/>
          </p:nvSpPr>
          <p:spPr>
            <a:xfrm>
              <a:off x="5917" y="922"/>
              <a:ext cx="174" cy="175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23" y="23"/>
                  </a:moveTo>
                  <a:cubicBezTo>
                    <a:pt x="13" y="13"/>
                    <a:pt x="9" y="13"/>
                    <a:pt x="0" y="23"/>
                  </a:cubicBezTo>
                  <a:cubicBezTo>
                    <a:pt x="9" y="13"/>
                    <a:pt x="9" y="10"/>
                    <a:pt x="0" y="0"/>
                  </a:cubicBezTo>
                  <a:cubicBezTo>
                    <a:pt x="9" y="10"/>
                    <a:pt x="13" y="10"/>
                    <a:pt x="23" y="0"/>
                  </a:cubicBezTo>
                  <a:cubicBezTo>
                    <a:pt x="13" y="10"/>
                    <a:pt x="13" y="13"/>
                    <a:pt x="23" y="23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38" name="Google Shape;338;p4"/>
            <p:cNvSpPr/>
            <p:nvPr/>
          </p:nvSpPr>
          <p:spPr>
            <a:xfrm>
              <a:off x="5864" y="1492"/>
              <a:ext cx="84" cy="84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39" name="Google Shape;339;p4"/>
            <p:cNvSpPr/>
            <p:nvPr/>
          </p:nvSpPr>
          <p:spPr>
            <a:xfrm>
              <a:off x="4860" y="960"/>
              <a:ext cx="45" cy="45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40" name="Google Shape;340;p4"/>
            <p:cNvSpPr/>
            <p:nvPr/>
          </p:nvSpPr>
          <p:spPr>
            <a:xfrm>
              <a:off x="5260" y="746"/>
              <a:ext cx="83" cy="92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</p:grpSp>
      <p:grpSp>
        <p:nvGrpSpPr>
          <p:cNvPr id="341" name="Google Shape;341;p4"/>
          <p:cNvGrpSpPr/>
          <p:nvPr/>
        </p:nvGrpSpPr>
        <p:grpSpPr>
          <a:xfrm>
            <a:off x="5441837" y="596910"/>
            <a:ext cx="1300564" cy="757592"/>
            <a:chOff x="3489" y="1957"/>
            <a:chExt cx="709" cy="413"/>
          </a:xfrm>
        </p:grpSpPr>
        <p:sp>
          <p:nvSpPr>
            <p:cNvPr id="342" name="Google Shape;342;p4"/>
            <p:cNvSpPr/>
            <p:nvPr/>
          </p:nvSpPr>
          <p:spPr>
            <a:xfrm>
              <a:off x="3489" y="1957"/>
              <a:ext cx="702" cy="4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43" name="Google Shape;343;p4"/>
            <p:cNvSpPr/>
            <p:nvPr/>
          </p:nvSpPr>
          <p:spPr>
            <a:xfrm>
              <a:off x="3821" y="2009"/>
              <a:ext cx="360" cy="189"/>
            </a:xfrm>
            <a:custGeom>
              <a:avLst/>
              <a:gdLst/>
              <a:ahLst/>
              <a:cxnLst/>
              <a:rect l="l" t="t" r="r" b="b"/>
              <a:pathLst>
                <a:path w="209" h="109" extrusionOk="0">
                  <a:moveTo>
                    <a:pt x="203" y="2"/>
                  </a:moveTo>
                  <a:cubicBezTo>
                    <a:pt x="209" y="0"/>
                    <a:pt x="41" y="91"/>
                    <a:pt x="27" y="101"/>
                  </a:cubicBezTo>
                  <a:cubicBezTo>
                    <a:pt x="17" y="109"/>
                    <a:pt x="5" y="106"/>
                    <a:pt x="3" y="101"/>
                  </a:cubicBezTo>
                  <a:cubicBezTo>
                    <a:pt x="0" y="96"/>
                    <a:pt x="4" y="85"/>
                    <a:pt x="17" y="81"/>
                  </a:cubicBezTo>
                  <a:cubicBezTo>
                    <a:pt x="38" y="75"/>
                    <a:pt x="184" y="7"/>
                    <a:pt x="203" y="2"/>
                  </a:cubicBezTo>
                  <a:close/>
                </a:path>
              </a:pathLst>
            </a:custGeom>
            <a:solidFill>
              <a:srgbClr val="EF483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44" name="Google Shape;344;p4"/>
            <p:cNvSpPr/>
            <p:nvPr/>
          </p:nvSpPr>
          <p:spPr>
            <a:xfrm>
              <a:off x="3838" y="2042"/>
              <a:ext cx="274" cy="144"/>
            </a:xfrm>
            <a:custGeom>
              <a:avLst/>
              <a:gdLst/>
              <a:ahLst/>
              <a:cxnLst/>
              <a:rect l="l" t="t" r="r" b="b"/>
              <a:pathLst>
                <a:path w="159" h="83" extrusionOk="0">
                  <a:moveTo>
                    <a:pt x="155" y="1"/>
                  </a:moveTo>
                  <a:cubicBezTo>
                    <a:pt x="159" y="0"/>
                    <a:pt x="25" y="71"/>
                    <a:pt x="16" y="78"/>
                  </a:cubicBezTo>
                  <a:cubicBezTo>
                    <a:pt x="10" y="83"/>
                    <a:pt x="3" y="81"/>
                    <a:pt x="1" y="78"/>
                  </a:cubicBezTo>
                  <a:cubicBezTo>
                    <a:pt x="0" y="75"/>
                    <a:pt x="2" y="68"/>
                    <a:pt x="10" y="66"/>
                  </a:cubicBezTo>
                  <a:cubicBezTo>
                    <a:pt x="23" y="62"/>
                    <a:pt x="143" y="4"/>
                    <a:pt x="155" y="1"/>
                  </a:cubicBezTo>
                  <a:close/>
                </a:path>
              </a:pathLst>
            </a:custGeom>
            <a:solidFill>
              <a:srgbClr val="F5918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45" name="Google Shape;345;p4"/>
            <p:cNvSpPr/>
            <p:nvPr/>
          </p:nvSpPr>
          <p:spPr>
            <a:xfrm>
              <a:off x="3828" y="2146"/>
              <a:ext cx="60" cy="45"/>
            </a:xfrm>
            <a:custGeom>
              <a:avLst/>
              <a:gdLst/>
              <a:ahLst/>
              <a:cxnLst/>
              <a:rect l="l" t="t" r="r" b="b"/>
              <a:pathLst>
                <a:path w="35" h="26" extrusionOk="0">
                  <a:moveTo>
                    <a:pt x="34" y="4"/>
                  </a:moveTo>
                  <a:cubicBezTo>
                    <a:pt x="35" y="8"/>
                    <a:pt x="22" y="20"/>
                    <a:pt x="16" y="23"/>
                  </a:cubicBezTo>
                  <a:cubicBezTo>
                    <a:pt x="10" y="26"/>
                    <a:pt x="4" y="25"/>
                    <a:pt x="2" y="21"/>
                  </a:cubicBezTo>
                  <a:cubicBezTo>
                    <a:pt x="0" y="17"/>
                    <a:pt x="3" y="11"/>
                    <a:pt x="9" y="8"/>
                  </a:cubicBezTo>
                  <a:cubicBezTo>
                    <a:pt x="15" y="6"/>
                    <a:pt x="32" y="0"/>
                    <a:pt x="34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46" name="Google Shape;346;p4"/>
            <p:cNvSpPr/>
            <p:nvPr/>
          </p:nvSpPr>
          <p:spPr>
            <a:xfrm>
              <a:off x="3699" y="2134"/>
              <a:ext cx="396" cy="236"/>
            </a:xfrm>
            <a:custGeom>
              <a:avLst/>
              <a:gdLst/>
              <a:ahLst/>
              <a:cxnLst/>
              <a:rect l="l" t="t" r="r" b="b"/>
              <a:pathLst>
                <a:path w="230" h="136" extrusionOk="0">
                  <a:moveTo>
                    <a:pt x="222" y="3"/>
                  </a:moveTo>
                  <a:cubicBezTo>
                    <a:pt x="230" y="0"/>
                    <a:pt x="52" y="110"/>
                    <a:pt x="35" y="125"/>
                  </a:cubicBezTo>
                  <a:cubicBezTo>
                    <a:pt x="22" y="136"/>
                    <a:pt x="8" y="133"/>
                    <a:pt x="4" y="127"/>
                  </a:cubicBezTo>
                  <a:cubicBezTo>
                    <a:pt x="0" y="121"/>
                    <a:pt x="4" y="106"/>
                    <a:pt x="20" y="101"/>
                  </a:cubicBezTo>
                  <a:cubicBezTo>
                    <a:pt x="47" y="91"/>
                    <a:pt x="199" y="11"/>
                    <a:pt x="222" y="3"/>
                  </a:cubicBezTo>
                  <a:close/>
                </a:path>
              </a:pathLst>
            </a:custGeom>
            <a:solidFill>
              <a:srgbClr val="EF483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47" name="Google Shape;347;p4"/>
            <p:cNvSpPr/>
            <p:nvPr/>
          </p:nvSpPr>
          <p:spPr>
            <a:xfrm>
              <a:off x="3725" y="2167"/>
              <a:ext cx="308" cy="182"/>
            </a:xfrm>
            <a:custGeom>
              <a:avLst/>
              <a:gdLst/>
              <a:ahLst/>
              <a:cxnLst/>
              <a:rect l="l" t="t" r="r" b="b"/>
              <a:pathLst>
                <a:path w="179" h="105" extrusionOk="0">
                  <a:moveTo>
                    <a:pt x="175" y="2"/>
                  </a:moveTo>
                  <a:cubicBezTo>
                    <a:pt x="179" y="0"/>
                    <a:pt x="29" y="91"/>
                    <a:pt x="20" y="99"/>
                  </a:cubicBezTo>
                  <a:cubicBezTo>
                    <a:pt x="12" y="105"/>
                    <a:pt x="4" y="103"/>
                    <a:pt x="2" y="100"/>
                  </a:cubicBezTo>
                  <a:cubicBezTo>
                    <a:pt x="0" y="96"/>
                    <a:pt x="2" y="88"/>
                    <a:pt x="11" y="85"/>
                  </a:cubicBezTo>
                  <a:cubicBezTo>
                    <a:pt x="26" y="80"/>
                    <a:pt x="162" y="7"/>
                    <a:pt x="175" y="2"/>
                  </a:cubicBezTo>
                  <a:close/>
                </a:path>
              </a:pathLst>
            </a:custGeom>
            <a:solidFill>
              <a:srgbClr val="F5918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48" name="Google Shape;348;p4"/>
            <p:cNvSpPr/>
            <p:nvPr/>
          </p:nvSpPr>
          <p:spPr>
            <a:xfrm>
              <a:off x="3709" y="2306"/>
              <a:ext cx="72" cy="52"/>
            </a:xfrm>
            <a:custGeom>
              <a:avLst/>
              <a:gdLst/>
              <a:ahLst/>
              <a:cxnLst/>
              <a:rect l="l" t="t" r="r" b="b"/>
              <a:pathLst>
                <a:path w="42" h="30" extrusionOk="0">
                  <a:moveTo>
                    <a:pt x="40" y="5"/>
                  </a:moveTo>
                  <a:cubicBezTo>
                    <a:pt x="42" y="10"/>
                    <a:pt x="25" y="24"/>
                    <a:pt x="19" y="27"/>
                  </a:cubicBezTo>
                  <a:cubicBezTo>
                    <a:pt x="12" y="30"/>
                    <a:pt x="4" y="29"/>
                    <a:pt x="2" y="24"/>
                  </a:cubicBezTo>
                  <a:cubicBezTo>
                    <a:pt x="0" y="20"/>
                    <a:pt x="3" y="13"/>
                    <a:pt x="10" y="10"/>
                  </a:cubicBezTo>
                  <a:cubicBezTo>
                    <a:pt x="17" y="6"/>
                    <a:pt x="37" y="0"/>
                    <a:pt x="4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49" name="Google Shape;349;p4"/>
            <p:cNvSpPr/>
            <p:nvPr/>
          </p:nvSpPr>
          <p:spPr>
            <a:xfrm>
              <a:off x="4000" y="2124"/>
              <a:ext cx="198" cy="119"/>
            </a:xfrm>
            <a:custGeom>
              <a:avLst/>
              <a:gdLst/>
              <a:ahLst/>
              <a:cxnLst/>
              <a:rect l="l" t="t" r="r" b="b"/>
              <a:pathLst>
                <a:path w="115" h="69" extrusionOk="0">
                  <a:moveTo>
                    <a:pt x="110" y="2"/>
                  </a:moveTo>
                  <a:cubicBezTo>
                    <a:pt x="115" y="0"/>
                    <a:pt x="33" y="53"/>
                    <a:pt x="22" y="62"/>
                  </a:cubicBezTo>
                  <a:cubicBezTo>
                    <a:pt x="14" y="69"/>
                    <a:pt x="5" y="68"/>
                    <a:pt x="3" y="64"/>
                  </a:cubicBezTo>
                  <a:cubicBezTo>
                    <a:pt x="0" y="60"/>
                    <a:pt x="3" y="51"/>
                    <a:pt x="13" y="47"/>
                  </a:cubicBezTo>
                  <a:cubicBezTo>
                    <a:pt x="30" y="41"/>
                    <a:pt x="95" y="8"/>
                    <a:pt x="110" y="2"/>
                  </a:cubicBezTo>
                  <a:close/>
                </a:path>
              </a:pathLst>
            </a:custGeom>
            <a:solidFill>
              <a:srgbClr val="EF483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50" name="Google Shape;350;p4"/>
            <p:cNvSpPr/>
            <p:nvPr/>
          </p:nvSpPr>
          <p:spPr>
            <a:xfrm>
              <a:off x="4012" y="2141"/>
              <a:ext cx="158" cy="92"/>
            </a:xfrm>
            <a:custGeom>
              <a:avLst/>
              <a:gdLst/>
              <a:ahLst/>
              <a:cxnLst/>
              <a:rect l="l" t="t" r="r" b="b"/>
              <a:pathLst>
                <a:path w="92" h="53" extrusionOk="0">
                  <a:moveTo>
                    <a:pt x="90" y="1"/>
                  </a:moveTo>
                  <a:cubicBezTo>
                    <a:pt x="92" y="0"/>
                    <a:pt x="16" y="45"/>
                    <a:pt x="11" y="49"/>
                  </a:cubicBezTo>
                  <a:cubicBezTo>
                    <a:pt x="7" y="53"/>
                    <a:pt x="2" y="52"/>
                    <a:pt x="1" y="50"/>
                  </a:cubicBezTo>
                  <a:cubicBezTo>
                    <a:pt x="0" y="48"/>
                    <a:pt x="1" y="44"/>
                    <a:pt x="6" y="42"/>
                  </a:cubicBezTo>
                  <a:cubicBezTo>
                    <a:pt x="15" y="39"/>
                    <a:pt x="82" y="3"/>
                    <a:pt x="90" y="1"/>
                  </a:cubicBezTo>
                  <a:close/>
                </a:path>
              </a:pathLst>
            </a:custGeom>
            <a:solidFill>
              <a:srgbClr val="F5918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51" name="Google Shape;351;p4"/>
            <p:cNvSpPr/>
            <p:nvPr/>
          </p:nvSpPr>
          <p:spPr>
            <a:xfrm>
              <a:off x="4009" y="2203"/>
              <a:ext cx="44" cy="32"/>
            </a:xfrm>
            <a:custGeom>
              <a:avLst/>
              <a:gdLst/>
              <a:ahLst/>
              <a:cxnLst/>
              <a:rect l="l" t="t" r="r" b="b"/>
              <a:pathLst>
                <a:path w="26" h="18" extrusionOk="0">
                  <a:moveTo>
                    <a:pt x="25" y="3"/>
                  </a:moveTo>
                  <a:cubicBezTo>
                    <a:pt x="26" y="6"/>
                    <a:pt x="16" y="14"/>
                    <a:pt x="12" y="16"/>
                  </a:cubicBezTo>
                  <a:cubicBezTo>
                    <a:pt x="8" y="18"/>
                    <a:pt x="3" y="18"/>
                    <a:pt x="2" y="15"/>
                  </a:cubicBezTo>
                  <a:cubicBezTo>
                    <a:pt x="0" y="12"/>
                    <a:pt x="3" y="8"/>
                    <a:pt x="7" y="6"/>
                  </a:cubicBezTo>
                  <a:cubicBezTo>
                    <a:pt x="11" y="4"/>
                    <a:pt x="23" y="0"/>
                    <a:pt x="2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52" name="Google Shape;352;p4"/>
            <p:cNvSpPr/>
            <p:nvPr/>
          </p:nvSpPr>
          <p:spPr>
            <a:xfrm>
              <a:off x="3757" y="2153"/>
              <a:ext cx="14" cy="12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4" y="7"/>
                  </a:moveTo>
                  <a:cubicBezTo>
                    <a:pt x="8" y="7"/>
                    <a:pt x="8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53" name="Google Shape;353;p4"/>
            <p:cNvSpPr/>
            <p:nvPr/>
          </p:nvSpPr>
          <p:spPr>
            <a:xfrm>
              <a:off x="3673" y="2179"/>
              <a:ext cx="16" cy="12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4" y="7"/>
                  </a:moveTo>
                  <a:cubicBezTo>
                    <a:pt x="9" y="7"/>
                    <a:pt x="9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54" name="Google Shape;354;p4"/>
            <p:cNvSpPr/>
            <p:nvPr/>
          </p:nvSpPr>
          <p:spPr>
            <a:xfrm>
              <a:off x="3663" y="2249"/>
              <a:ext cx="13" cy="12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4" y="7"/>
                  </a:moveTo>
                  <a:cubicBezTo>
                    <a:pt x="8" y="7"/>
                    <a:pt x="8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55" name="Google Shape;355;p4"/>
            <p:cNvSpPr/>
            <p:nvPr/>
          </p:nvSpPr>
          <p:spPr>
            <a:xfrm>
              <a:off x="3489" y="2262"/>
              <a:ext cx="15" cy="11"/>
            </a:xfrm>
            <a:custGeom>
              <a:avLst/>
              <a:gdLst/>
              <a:ahLst/>
              <a:cxnLst/>
              <a:rect l="l" t="t" r="r" b="b"/>
              <a:pathLst>
                <a:path w="9" h="6" extrusionOk="0">
                  <a:moveTo>
                    <a:pt x="4" y="6"/>
                  </a:moveTo>
                  <a:cubicBezTo>
                    <a:pt x="9" y="6"/>
                    <a:pt x="9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56" name="Google Shape;356;p4"/>
            <p:cNvSpPr/>
            <p:nvPr/>
          </p:nvSpPr>
          <p:spPr>
            <a:xfrm>
              <a:off x="3584" y="2245"/>
              <a:ext cx="15" cy="12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4" y="7"/>
                  </a:moveTo>
                  <a:cubicBezTo>
                    <a:pt x="9" y="7"/>
                    <a:pt x="9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57" name="Google Shape;357;p4"/>
            <p:cNvSpPr/>
            <p:nvPr/>
          </p:nvSpPr>
          <p:spPr>
            <a:xfrm>
              <a:off x="3603" y="2158"/>
              <a:ext cx="13" cy="12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4" y="7"/>
                  </a:moveTo>
                  <a:cubicBezTo>
                    <a:pt x="8" y="7"/>
                    <a:pt x="8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58" name="Google Shape;358;p4"/>
            <p:cNvSpPr/>
            <p:nvPr/>
          </p:nvSpPr>
          <p:spPr>
            <a:xfrm>
              <a:off x="3776" y="2245"/>
              <a:ext cx="14" cy="12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4" y="7"/>
                  </a:moveTo>
                  <a:cubicBezTo>
                    <a:pt x="8" y="7"/>
                    <a:pt x="8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59" name="Google Shape;359;p4"/>
            <p:cNvSpPr/>
            <p:nvPr/>
          </p:nvSpPr>
          <p:spPr>
            <a:xfrm>
              <a:off x="3809" y="2072"/>
              <a:ext cx="15" cy="10"/>
            </a:xfrm>
            <a:custGeom>
              <a:avLst/>
              <a:gdLst/>
              <a:ahLst/>
              <a:cxnLst/>
              <a:rect l="l" t="t" r="r" b="b"/>
              <a:pathLst>
                <a:path w="9" h="6" extrusionOk="0">
                  <a:moveTo>
                    <a:pt x="5" y="6"/>
                  </a:moveTo>
                  <a:cubicBezTo>
                    <a:pt x="9" y="6"/>
                    <a:pt x="9" y="0"/>
                    <a:pt x="5" y="0"/>
                  </a:cubicBezTo>
                  <a:cubicBezTo>
                    <a:pt x="0" y="0"/>
                    <a:pt x="0" y="6"/>
                    <a:pt x="5" y="6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60" name="Google Shape;360;p4"/>
            <p:cNvSpPr/>
            <p:nvPr/>
          </p:nvSpPr>
          <p:spPr>
            <a:xfrm>
              <a:off x="3749" y="1999"/>
              <a:ext cx="15" cy="12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5" y="7"/>
                  </a:moveTo>
                  <a:cubicBezTo>
                    <a:pt x="9" y="7"/>
                    <a:pt x="9" y="0"/>
                    <a:pt x="5" y="0"/>
                  </a:cubicBezTo>
                  <a:cubicBezTo>
                    <a:pt x="0" y="0"/>
                    <a:pt x="0" y="7"/>
                    <a:pt x="5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61" name="Google Shape;361;p4"/>
            <p:cNvSpPr/>
            <p:nvPr/>
          </p:nvSpPr>
          <p:spPr>
            <a:xfrm>
              <a:off x="3720" y="2099"/>
              <a:ext cx="15" cy="12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5" y="7"/>
                  </a:moveTo>
                  <a:cubicBezTo>
                    <a:pt x="9" y="7"/>
                    <a:pt x="9" y="0"/>
                    <a:pt x="5" y="0"/>
                  </a:cubicBezTo>
                  <a:cubicBezTo>
                    <a:pt x="0" y="0"/>
                    <a:pt x="0" y="7"/>
                    <a:pt x="5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62" name="Google Shape;362;p4"/>
            <p:cNvSpPr/>
            <p:nvPr/>
          </p:nvSpPr>
          <p:spPr>
            <a:xfrm>
              <a:off x="3570" y="2026"/>
              <a:ext cx="15" cy="11"/>
            </a:xfrm>
            <a:custGeom>
              <a:avLst/>
              <a:gdLst/>
              <a:ahLst/>
              <a:cxnLst/>
              <a:rect l="l" t="t" r="r" b="b"/>
              <a:pathLst>
                <a:path w="9" h="6" extrusionOk="0">
                  <a:moveTo>
                    <a:pt x="5" y="6"/>
                  </a:moveTo>
                  <a:cubicBezTo>
                    <a:pt x="9" y="6"/>
                    <a:pt x="9" y="0"/>
                    <a:pt x="5" y="0"/>
                  </a:cubicBezTo>
                  <a:cubicBezTo>
                    <a:pt x="0" y="0"/>
                    <a:pt x="0" y="6"/>
                    <a:pt x="5" y="6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63" name="Google Shape;363;p4"/>
            <p:cNvSpPr/>
            <p:nvPr/>
          </p:nvSpPr>
          <p:spPr>
            <a:xfrm>
              <a:off x="3632" y="2066"/>
              <a:ext cx="14" cy="11"/>
            </a:xfrm>
            <a:custGeom>
              <a:avLst/>
              <a:gdLst/>
              <a:ahLst/>
              <a:cxnLst/>
              <a:rect l="l" t="t" r="r" b="b"/>
              <a:pathLst>
                <a:path w="8" h="6" extrusionOk="0">
                  <a:moveTo>
                    <a:pt x="4" y="6"/>
                  </a:moveTo>
                  <a:cubicBezTo>
                    <a:pt x="8" y="6"/>
                    <a:pt x="8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64" name="Google Shape;364;p4"/>
            <p:cNvSpPr/>
            <p:nvPr/>
          </p:nvSpPr>
          <p:spPr>
            <a:xfrm>
              <a:off x="3864" y="1957"/>
              <a:ext cx="16" cy="12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5" y="7"/>
                  </a:moveTo>
                  <a:cubicBezTo>
                    <a:pt x="9" y="7"/>
                    <a:pt x="9" y="0"/>
                    <a:pt x="5" y="0"/>
                  </a:cubicBezTo>
                  <a:cubicBezTo>
                    <a:pt x="0" y="0"/>
                    <a:pt x="0" y="7"/>
                    <a:pt x="5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65" name="Google Shape;365;p4"/>
            <p:cNvSpPr/>
            <p:nvPr/>
          </p:nvSpPr>
          <p:spPr>
            <a:xfrm>
              <a:off x="3849" y="2047"/>
              <a:ext cx="15" cy="11"/>
            </a:xfrm>
            <a:custGeom>
              <a:avLst/>
              <a:gdLst/>
              <a:ahLst/>
              <a:cxnLst/>
              <a:rect l="l" t="t" r="r" b="b"/>
              <a:pathLst>
                <a:path w="9" h="6" extrusionOk="0">
                  <a:moveTo>
                    <a:pt x="5" y="6"/>
                  </a:moveTo>
                  <a:cubicBezTo>
                    <a:pt x="9" y="6"/>
                    <a:pt x="9" y="0"/>
                    <a:pt x="5" y="0"/>
                  </a:cubicBezTo>
                  <a:cubicBezTo>
                    <a:pt x="0" y="0"/>
                    <a:pt x="0" y="6"/>
                    <a:pt x="5" y="6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66" name="Google Shape;366;p4"/>
            <p:cNvSpPr/>
            <p:nvPr/>
          </p:nvSpPr>
          <p:spPr>
            <a:xfrm>
              <a:off x="3972" y="2047"/>
              <a:ext cx="16" cy="11"/>
            </a:xfrm>
            <a:custGeom>
              <a:avLst/>
              <a:gdLst/>
              <a:ahLst/>
              <a:cxnLst/>
              <a:rect l="l" t="t" r="r" b="b"/>
              <a:pathLst>
                <a:path w="9" h="6" extrusionOk="0">
                  <a:moveTo>
                    <a:pt x="4" y="6"/>
                  </a:moveTo>
                  <a:cubicBezTo>
                    <a:pt x="9" y="6"/>
                    <a:pt x="9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67" name="Google Shape;367;p4"/>
            <p:cNvSpPr/>
            <p:nvPr/>
          </p:nvSpPr>
          <p:spPr>
            <a:xfrm>
              <a:off x="3936" y="1988"/>
              <a:ext cx="14" cy="12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4" y="7"/>
                  </a:moveTo>
                  <a:cubicBezTo>
                    <a:pt x="8" y="7"/>
                    <a:pt x="8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68" name="Google Shape;368;p4"/>
            <p:cNvSpPr/>
            <p:nvPr/>
          </p:nvSpPr>
          <p:spPr>
            <a:xfrm>
              <a:off x="3976" y="2139"/>
              <a:ext cx="14" cy="12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4" y="7"/>
                  </a:moveTo>
                  <a:cubicBezTo>
                    <a:pt x="8" y="7"/>
                    <a:pt x="8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69" name="Google Shape;369;p4"/>
            <p:cNvSpPr/>
            <p:nvPr/>
          </p:nvSpPr>
          <p:spPr>
            <a:xfrm>
              <a:off x="4081" y="2089"/>
              <a:ext cx="14" cy="12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4" y="7"/>
                  </a:moveTo>
                  <a:cubicBezTo>
                    <a:pt x="8" y="7"/>
                    <a:pt x="8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70" name="Google Shape;370;p4"/>
            <p:cNvSpPr/>
            <p:nvPr/>
          </p:nvSpPr>
          <p:spPr>
            <a:xfrm>
              <a:off x="3904" y="2084"/>
              <a:ext cx="15" cy="12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5" y="7"/>
                  </a:moveTo>
                  <a:cubicBezTo>
                    <a:pt x="9" y="7"/>
                    <a:pt x="9" y="0"/>
                    <a:pt x="5" y="0"/>
                  </a:cubicBezTo>
                  <a:cubicBezTo>
                    <a:pt x="0" y="0"/>
                    <a:pt x="0" y="7"/>
                    <a:pt x="5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71" name="Google Shape;371;p4"/>
            <p:cNvSpPr/>
            <p:nvPr/>
          </p:nvSpPr>
          <p:spPr>
            <a:xfrm>
              <a:off x="3847" y="2219"/>
              <a:ext cx="14" cy="12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4" y="7"/>
                  </a:moveTo>
                  <a:cubicBezTo>
                    <a:pt x="8" y="7"/>
                    <a:pt x="8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72" name="Google Shape;372;p4"/>
            <p:cNvSpPr/>
            <p:nvPr/>
          </p:nvSpPr>
          <p:spPr>
            <a:xfrm>
              <a:off x="3971" y="2257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8" h="6" extrusionOk="0">
                  <a:moveTo>
                    <a:pt x="4" y="6"/>
                  </a:moveTo>
                  <a:cubicBezTo>
                    <a:pt x="8" y="6"/>
                    <a:pt x="8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73" name="Google Shape;373;p4"/>
            <p:cNvSpPr/>
            <p:nvPr/>
          </p:nvSpPr>
          <p:spPr>
            <a:xfrm>
              <a:off x="4036" y="2009"/>
              <a:ext cx="14" cy="12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4" y="7"/>
                  </a:moveTo>
                  <a:cubicBezTo>
                    <a:pt x="8" y="7"/>
                    <a:pt x="8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BFCF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</p:grpSp>
      <p:grpSp>
        <p:nvGrpSpPr>
          <p:cNvPr id="374" name="Google Shape;374;p4"/>
          <p:cNvGrpSpPr/>
          <p:nvPr/>
        </p:nvGrpSpPr>
        <p:grpSpPr>
          <a:xfrm>
            <a:off x="2089783" y="1027137"/>
            <a:ext cx="935042" cy="734420"/>
            <a:chOff x="3566" y="1955"/>
            <a:chExt cx="522" cy="410"/>
          </a:xfrm>
        </p:grpSpPr>
        <p:sp>
          <p:nvSpPr>
            <p:cNvPr id="375" name="Google Shape;375;p4"/>
            <p:cNvSpPr/>
            <p:nvPr/>
          </p:nvSpPr>
          <p:spPr>
            <a:xfrm>
              <a:off x="3599" y="1960"/>
              <a:ext cx="482" cy="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76" name="Google Shape;376;p4"/>
            <p:cNvSpPr/>
            <p:nvPr/>
          </p:nvSpPr>
          <p:spPr>
            <a:xfrm>
              <a:off x="3566" y="1972"/>
              <a:ext cx="484" cy="338"/>
            </a:xfrm>
            <a:custGeom>
              <a:avLst/>
              <a:gdLst/>
              <a:ahLst/>
              <a:cxnLst/>
              <a:rect l="l" t="t" r="r" b="b"/>
              <a:pathLst>
                <a:path w="280" h="195" extrusionOk="0">
                  <a:moveTo>
                    <a:pt x="93" y="193"/>
                  </a:moveTo>
                  <a:cubicBezTo>
                    <a:pt x="117" y="191"/>
                    <a:pt x="113" y="186"/>
                    <a:pt x="139" y="168"/>
                  </a:cubicBezTo>
                  <a:cubicBezTo>
                    <a:pt x="165" y="149"/>
                    <a:pt x="166" y="170"/>
                    <a:pt x="189" y="157"/>
                  </a:cubicBezTo>
                  <a:cubicBezTo>
                    <a:pt x="213" y="144"/>
                    <a:pt x="212" y="134"/>
                    <a:pt x="215" y="114"/>
                  </a:cubicBezTo>
                  <a:cubicBezTo>
                    <a:pt x="218" y="93"/>
                    <a:pt x="228" y="82"/>
                    <a:pt x="238" y="77"/>
                  </a:cubicBezTo>
                  <a:cubicBezTo>
                    <a:pt x="275" y="58"/>
                    <a:pt x="271" y="65"/>
                    <a:pt x="280" y="25"/>
                  </a:cubicBezTo>
                  <a:cubicBezTo>
                    <a:pt x="256" y="0"/>
                    <a:pt x="216" y="38"/>
                    <a:pt x="155" y="81"/>
                  </a:cubicBezTo>
                  <a:cubicBezTo>
                    <a:pt x="143" y="90"/>
                    <a:pt x="90" y="93"/>
                    <a:pt x="78" y="100"/>
                  </a:cubicBezTo>
                  <a:cubicBezTo>
                    <a:pt x="21" y="130"/>
                    <a:pt x="0" y="151"/>
                    <a:pt x="38" y="191"/>
                  </a:cubicBezTo>
                  <a:cubicBezTo>
                    <a:pt x="39" y="192"/>
                    <a:pt x="41" y="193"/>
                    <a:pt x="42" y="195"/>
                  </a:cubicBezTo>
                  <a:cubicBezTo>
                    <a:pt x="61" y="191"/>
                    <a:pt x="69" y="194"/>
                    <a:pt x="93" y="193"/>
                  </a:cubicBezTo>
                  <a:close/>
                </a:path>
              </a:pathLst>
            </a:custGeom>
            <a:solidFill>
              <a:srgbClr val="CDD4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77" name="Google Shape;377;p4"/>
            <p:cNvSpPr/>
            <p:nvPr/>
          </p:nvSpPr>
          <p:spPr>
            <a:xfrm>
              <a:off x="3639" y="2015"/>
              <a:ext cx="449" cy="350"/>
            </a:xfrm>
            <a:custGeom>
              <a:avLst/>
              <a:gdLst/>
              <a:ahLst/>
              <a:cxnLst/>
              <a:rect l="l" t="t" r="r" b="b"/>
              <a:pathLst>
                <a:path w="260" h="202" extrusionOk="0">
                  <a:moveTo>
                    <a:pt x="254" y="38"/>
                  </a:moveTo>
                  <a:cubicBezTo>
                    <a:pt x="254" y="38"/>
                    <a:pt x="254" y="38"/>
                    <a:pt x="254" y="38"/>
                  </a:cubicBezTo>
                  <a:cubicBezTo>
                    <a:pt x="253" y="29"/>
                    <a:pt x="250" y="20"/>
                    <a:pt x="245" y="11"/>
                  </a:cubicBezTo>
                  <a:cubicBezTo>
                    <a:pt x="243" y="7"/>
                    <a:pt x="241" y="3"/>
                    <a:pt x="238" y="0"/>
                  </a:cubicBezTo>
                  <a:cubicBezTo>
                    <a:pt x="229" y="40"/>
                    <a:pt x="233" y="33"/>
                    <a:pt x="196" y="52"/>
                  </a:cubicBezTo>
                  <a:cubicBezTo>
                    <a:pt x="186" y="57"/>
                    <a:pt x="176" y="68"/>
                    <a:pt x="173" y="89"/>
                  </a:cubicBezTo>
                  <a:cubicBezTo>
                    <a:pt x="170" y="109"/>
                    <a:pt x="171" y="119"/>
                    <a:pt x="147" y="132"/>
                  </a:cubicBezTo>
                  <a:cubicBezTo>
                    <a:pt x="124" y="145"/>
                    <a:pt x="123" y="124"/>
                    <a:pt x="97" y="143"/>
                  </a:cubicBezTo>
                  <a:cubicBezTo>
                    <a:pt x="71" y="161"/>
                    <a:pt x="75" y="166"/>
                    <a:pt x="51" y="168"/>
                  </a:cubicBezTo>
                  <a:cubicBezTo>
                    <a:pt x="27" y="169"/>
                    <a:pt x="19" y="166"/>
                    <a:pt x="0" y="170"/>
                  </a:cubicBezTo>
                  <a:cubicBezTo>
                    <a:pt x="17" y="186"/>
                    <a:pt x="35" y="194"/>
                    <a:pt x="54" y="197"/>
                  </a:cubicBezTo>
                  <a:cubicBezTo>
                    <a:pt x="95" y="202"/>
                    <a:pt x="139" y="179"/>
                    <a:pt x="185" y="146"/>
                  </a:cubicBezTo>
                  <a:cubicBezTo>
                    <a:pt x="238" y="108"/>
                    <a:pt x="260" y="73"/>
                    <a:pt x="254" y="38"/>
                  </a:cubicBezTo>
                  <a:close/>
                </a:path>
              </a:pathLst>
            </a:custGeom>
            <a:solidFill>
              <a:srgbClr val="ABB7B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78" name="Google Shape;378;p4"/>
            <p:cNvSpPr/>
            <p:nvPr/>
          </p:nvSpPr>
          <p:spPr>
            <a:xfrm>
              <a:off x="3602" y="2126"/>
              <a:ext cx="187" cy="113"/>
            </a:xfrm>
            <a:custGeom>
              <a:avLst/>
              <a:gdLst/>
              <a:ahLst/>
              <a:cxnLst/>
              <a:rect l="l" t="t" r="r" b="b"/>
              <a:pathLst>
                <a:path w="108" h="65" extrusionOk="0">
                  <a:moveTo>
                    <a:pt x="0" y="55"/>
                  </a:moveTo>
                  <a:cubicBezTo>
                    <a:pt x="0" y="55"/>
                    <a:pt x="12" y="65"/>
                    <a:pt x="29" y="58"/>
                  </a:cubicBezTo>
                  <a:cubicBezTo>
                    <a:pt x="45" y="51"/>
                    <a:pt x="43" y="51"/>
                    <a:pt x="55" y="38"/>
                  </a:cubicBezTo>
                  <a:cubicBezTo>
                    <a:pt x="68" y="26"/>
                    <a:pt x="73" y="19"/>
                    <a:pt x="89" y="15"/>
                  </a:cubicBezTo>
                  <a:cubicBezTo>
                    <a:pt x="104" y="12"/>
                    <a:pt x="108" y="0"/>
                    <a:pt x="108" y="0"/>
                  </a:cubicBezTo>
                  <a:cubicBezTo>
                    <a:pt x="108" y="0"/>
                    <a:pt x="62" y="8"/>
                    <a:pt x="61" y="9"/>
                  </a:cubicBezTo>
                  <a:cubicBezTo>
                    <a:pt x="61" y="9"/>
                    <a:pt x="56" y="11"/>
                    <a:pt x="54" y="12"/>
                  </a:cubicBezTo>
                  <a:cubicBezTo>
                    <a:pt x="54" y="12"/>
                    <a:pt x="25" y="28"/>
                    <a:pt x="20" y="33"/>
                  </a:cubicBezTo>
                  <a:cubicBezTo>
                    <a:pt x="20" y="33"/>
                    <a:pt x="4" y="45"/>
                    <a:pt x="0" y="55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79" name="Google Shape;379;p4"/>
            <p:cNvSpPr/>
            <p:nvPr/>
          </p:nvSpPr>
          <p:spPr>
            <a:xfrm>
              <a:off x="3729" y="2081"/>
              <a:ext cx="359" cy="284"/>
            </a:xfrm>
            <a:custGeom>
              <a:avLst/>
              <a:gdLst/>
              <a:ahLst/>
              <a:cxnLst/>
              <a:rect l="l" t="t" r="r" b="b"/>
              <a:pathLst>
                <a:path w="208" h="164" extrusionOk="0">
                  <a:moveTo>
                    <a:pt x="133" y="108"/>
                  </a:moveTo>
                  <a:cubicBezTo>
                    <a:pt x="87" y="141"/>
                    <a:pt x="43" y="164"/>
                    <a:pt x="2" y="159"/>
                  </a:cubicBezTo>
                  <a:cubicBezTo>
                    <a:pt x="0" y="154"/>
                    <a:pt x="2" y="149"/>
                    <a:pt x="9" y="147"/>
                  </a:cubicBezTo>
                  <a:cubicBezTo>
                    <a:pt x="24" y="141"/>
                    <a:pt x="14" y="140"/>
                    <a:pt x="35" y="142"/>
                  </a:cubicBezTo>
                  <a:cubicBezTo>
                    <a:pt x="57" y="143"/>
                    <a:pt x="65" y="135"/>
                    <a:pt x="78" y="126"/>
                  </a:cubicBezTo>
                  <a:cubicBezTo>
                    <a:pt x="91" y="116"/>
                    <a:pt x="98" y="112"/>
                    <a:pt x="114" y="100"/>
                  </a:cubicBezTo>
                  <a:cubicBezTo>
                    <a:pt x="131" y="87"/>
                    <a:pt x="122" y="68"/>
                    <a:pt x="130" y="56"/>
                  </a:cubicBezTo>
                  <a:cubicBezTo>
                    <a:pt x="138" y="44"/>
                    <a:pt x="154" y="24"/>
                    <a:pt x="168" y="24"/>
                  </a:cubicBezTo>
                  <a:cubicBezTo>
                    <a:pt x="182" y="25"/>
                    <a:pt x="202" y="0"/>
                    <a:pt x="202" y="0"/>
                  </a:cubicBezTo>
                  <a:cubicBezTo>
                    <a:pt x="208" y="35"/>
                    <a:pt x="186" y="70"/>
                    <a:pt x="133" y="108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80" name="Google Shape;380;p4"/>
            <p:cNvSpPr/>
            <p:nvPr/>
          </p:nvSpPr>
          <p:spPr>
            <a:xfrm>
              <a:off x="3727" y="2227"/>
              <a:ext cx="40" cy="36"/>
            </a:xfrm>
            <a:prstGeom prst="ellipse">
              <a:avLst/>
            </a:pr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81" name="Google Shape;381;p4"/>
            <p:cNvSpPr/>
            <p:nvPr/>
          </p:nvSpPr>
          <p:spPr>
            <a:xfrm>
              <a:off x="3869" y="2121"/>
              <a:ext cx="65" cy="49"/>
            </a:xfrm>
            <a:custGeom>
              <a:avLst/>
              <a:gdLst/>
              <a:ahLst/>
              <a:cxnLst/>
              <a:rect l="l" t="t" r="r" b="b"/>
              <a:pathLst>
                <a:path w="38" h="28" extrusionOk="0">
                  <a:moveTo>
                    <a:pt x="38" y="8"/>
                  </a:moveTo>
                  <a:cubicBezTo>
                    <a:pt x="38" y="15"/>
                    <a:pt x="24" y="28"/>
                    <a:pt x="14" y="28"/>
                  </a:cubicBezTo>
                  <a:cubicBezTo>
                    <a:pt x="3" y="28"/>
                    <a:pt x="0" y="22"/>
                    <a:pt x="0" y="14"/>
                  </a:cubicBezTo>
                  <a:cubicBezTo>
                    <a:pt x="0" y="6"/>
                    <a:pt x="3" y="4"/>
                    <a:pt x="14" y="4"/>
                  </a:cubicBezTo>
                  <a:cubicBezTo>
                    <a:pt x="25" y="4"/>
                    <a:pt x="38" y="0"/>
                    <a:pt x="38" y="8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82" name="Google Shape;382;p4"/>
            <p:cNvSpPr/>
            <p:nvPr/>
          </p:nvSpPr>
          <p:spPr>
            <a:xfrm>
              <a:off x="3829" y="2208"/>
              <a:ext cx="17" cy="31"/>
            </a:xfrm>
            <a:prstGeom prst="ellipse">
              <a:avLst/>
            </a:pr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83" name="Google Shape;383;p4"/>
            <p:cNvSpPr/>
            <p:nvPr/>
          </p:nvSpPr>
          <p:spPr>
            <a:xfrm>
              <a:off x="3661" y="1976"/>
              <a:ext cx="83" cy="147"/>
            </a:xfrm>
            <a:custGeom>
              <a:avLst/>
              <a:gdLst/>
              <a:ahLst/>
              <a:cxnLst/>
              <a:rect l="l" t="t" r="r" b="b"/>
              <a:pathLst>
                <a:path w="48" h="85" extrusionOk="0">
                  <a:moveTo>
                    <a:pt x="19" y="10"/>
                  </a:moveTo>
                  <a:cubicBezTo>
                    <a:pt x="14" y="15"/>
                    <a:pt x="15" y="15"/>
                    <a:pt x="13" y="24"/>
                  </a:cubicBezTo>
                  <a:cubicBezTo>
                    <a:pt x="10" y="34"/>
                    <a:pt x="6" y="29"/>
                    <a:pt x="3" y="36"/>
                  </a:cubicBezTo>
                  <a:cubicBezTo>
                    <a:pt x="0" y="43"/>
                    <a:pt x="2" y="46"/>
                    <a:pt x="5" y="51"/>
                  </a:cubicBezTo>
                  <a:cubicBezTo>
                    <a:pt x="8" y="56"/>
                    <a:pt x="8" y="61"/>
                    <a:pt x="6" y="64"/>
                  </a:cubicBezTo>
                  <a:cubicBezTo>
                    <a:pt x="1" y="75"/>
                    <a:pt x="1" y="73"/>
                    <a:pt x="6" y="83"/>
                  </a:cubicBezTo>
                  <a:cubicBezTo>
                    <a:pt x="16" y="85"/>
                    <a:pt x="18" y="69"/>
                    <a:pt x="25" y="48"/>
                  </a:cubicBezTo>
                  <a:cubicBezTo>
                    <a:pt x="26" y="43"/>
                    <a:pt x="38" y="33"/>
                    <a:pt x="40" y="29"/>
                  </a:cubicBezTo>
                  <a:cubicBezTo>
                    <a:pt x="47" y="12"/>
                    <a:pt x="48" y="3"/>
                    <a:pt x="32" y="1"/>
                  </a:cubicBezTo>
                  <a:cubicBezTo>
                    <a:pt x="32" y="1"/>
                    <a:pt x="31" y="0"/>
                    <a:pt x="31" y="0"/>
                  </a:cubicBezTo>
                  <a:cubicBezTo>
                    <a:pt x="27" y="5"/>
                    <a:pt x="24" y="6"/>
                    <a:pt x="19" y="10"/>
                  </a:cubicBezTo>
                  <a:close/>
                </a:path>
              </a:pathLst>
            </a:custGeom>
            <a:solidFill>
              <a:srgbClr val="CDD4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84" name="Google Shape;384;p4"/>
            <p:cNvSpPr/>
            <p:nvPr/>
          </p:nvSpPr>
          <p:spPr>
            <a:xfrm>
              <a:off x="3637" y="1976"/>
              <a:ext cx="78" cy="143"/>
            </a:xfrm>
            <a:custGeom>
              <a:avLst/>
              <a:gdLst/>
              <a:ahLst/>
              <a:cxnLst/>
              <a:rect l="l" t="t" r="r" b="b"/>
              <a:pathLst>
                <a:path w="45" h="83" extrusionOk="0">
                  <a:moveTo>
                    <a:pt x="9" y="78"/>
                  </a:moveTo>
                  <a:cubicBezTo>
                    <a:pt x="9" y="78"/>
                    <a:pt x="9" y="78"/>
                    <a:pt x="9" y="78"/>
                  </a:cubicBezTo>
                  <a:cubicBezTo>
                    <a:pt x="11" y="80"/>
                    <a:pt x="13" y="81"/>
                    <a:pt x="16" y="82"/>
                  </a:cubicBezTo>
                  <a:cubicBezTo>
                    <a:pt x="18" y="83"/>
                    <a:pt x="19" y="83"/>
                    <a:pt x="20" y="83"/>
                  </a:cubicBezTo>
                  <a:cubicBezTo>
                    <a:pt x="15" y="73"/>
                    <a:pt x="15" y="75"/>
                    <a:pt x="20" y="64"/>
                  </a:cubicBezTo>
                  <a:cubicBezTo>
                    <a:pt x="22" y="61"/>
                    <a:pt x="22" y="56"/>
                    <a:pt x="19" y="51"/>
                  </a:cubicBezTo>
                  <a:cubicBezTo>
                    <a:pt x="16" y="46"/>
                    <a:pt x="14" y="43"/>
                    <a:pt x="17" y="36"/>
                  </a:cubicBezTo>
                  <a:cubicBezTo>
                    <a:pt x="20" y="29"/>
                    <a:pt x="24" y="34"/>
                    <a:pt x="27" y="24"/>
                  </a:cubicBezTo>
                  <a:cubicBezTo>
                    <a:pt x="29" y="15"/>
                    <a:pt x="28" y="15"/>
                    <a:pt x="33" y="10"/>
                  </a:cubicBezTo>
                  <a:cubicBezTo>
                    <a:pt x="38" y="6"/>
                    <a:pt x="41" y="5"/>
                    <a:pt x="45" y="0"/>
                  </a:cubicBezTo>
                  <a:cubicBezTo>
                    <a:pt x="38" y="0"/>
                    <a:pt x="32" y="1"/>
                    <a:pt x="27" y="4"/>
                  </a:cubicBezTo>
                  <a:cubicBezTo>
                    <a:pt x="16" y="10"/>
                    <a:pt x="10" y="24"/>
                    <a:pt x="6" y="40"/>
                  </a:cubicBezTo>
                  <a:cubicBezTo>
                    <a:pt x="0" y="58"/>
                    <a:pt x="2" y="70"/>
                    <a:pt x="9" y="78"/>
                  </a:cubicBezTo>
                  <a:close/>
                </a:path>
              </a:pathLst>
            </a:custGeom>
            <a:solidFill>
              <a:srgbClr val="ABB7B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85" name="Google Shape;385;p4"/>
            <p:cNvSpPr/>
            <p:nvPr/>
          </p:nvSpPr>
          <p:spPr>
            <a:xfrm>
              <a:off x="3710" y="1989"/>
              <a:ext cx="31" cy="58"/>
            </a:xfrm>
            <a:custGeom>
              <a:avLst/>
              <a:gdLst/>
              <a:ahLst/>
              <a:cxnLst/>
              <a:rect l="l" t="t" r="r" b="b"/>
              <a:pathLst>
                <a:path w="18" h="33" extrusionOk="0">
                  <a:moveTo>
                    <a:pt x="17" y="0"/>
                  </a:moveTo>
                  <a:cubicBezTo>
                    <a:pt x="17" y="0"/>
                    <a:pt x="12" y="0"/>
                    <a:pt x="9" y="5"/>
                  </a:cubicBezTo>
                  <a:cubicBezTo>
                    <a:pt x="7" y="10"/>
                    <a:pt x="7" y="9"/>
                    <a:pt x="7" y="14"/>
                  </a:cubicBezTo>
                  <a:cubicBezTo>
                    <a:pt x="6" y="20"/>
                    <a:pt x="6" y="22"/>
                    <a:pt x="3" y="26"/>
                  </a:cubicBezTo>
                  <a:cubicBezTo>
                    <a:pt x="0" y="30"/>
                    <a:pt x="1" y="33"/>
                    <a:pt x="1" y="33"/>
                  </a:cubicBezTo>
                  <a:cubicBezTo>
                    <a:pt x="1" y="33"/>
                    <a:pt x="11" y="23"/>
                    <a:pt x="11" y="22"/>
                  </a:cubicBezTo>
                  <a:cubicBezTo>
                    <a:pt x="11" y="22"/>
                    <a:pt x="12" y="21"/>
                    <a:pt x="12" y="20"/>
                  </a:cubicBezTo>
                  <a:cubicBezTo>
                    <a:pt x="12" y="20"/>
                    <a:pt x="16" y="11"/>
                    <a:pt x="16" y="9"/>
                  </a:cubicBezTo>
                  <a:cubicBezTo>
                    <a:pt x="16" y="9"/>
                    <a:pt x="18" y="4"/>
                    <a:pt x="17" y="0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86" name="Google Shape;386;p4"/>
            <p:cNvSpPr/>
            <p:nvPr/>
          </p:nvSpPr>
          <p:spPr>
            <a:xfrm>
              <a:off x="3637" y="1983"/>
              <a:ext cx="50" cy="128"/>
            </a:xfrm>
            <a:custGeom>
              <a:avLst/>
              <a:gdLst/>
              <a:ahLst/>
              <a:cxnLst/>
              <a:rect l="l" t="t" r="r" b="b"/>
              <a:pathLst>
                <a:path w="29" h="74" extrusionOk="0">
                  <a:moveTo>
                    <a:pt x="6" y="36"/>
                  </a:moveTo>
                  <a:cubicBezTo>
                    <a:pt x="10" y="20"/>
                    <a:pt x="16" y="6"/>
                    <a:pt x="27" y="0"/>
                  </a:cubicBezTo>
                  <a:cubicBezTo>
                    <a:pt x="28" y="1"/>
                    <a:pt x="29" y="2"/>
                    <a:pt x="27" y="4"/>
                  </a:cubicBezTo>
                  <a:cubicBezTo>
                    <a:pt x="25" y="8"/>
                    <a:pt x="28" y="6"/>
                    <a:pt x="22" y="10"/>
                  </a:cubicBezTo>
                  <a:cubicBezTo>
                    <a:pt x="17" y="14"/>
                    <a:pt x="17" y="17"/>
                    <a:pt x="15" y="22"/>
                  </a:cubicBezTo>
                  <a:cubicBezTo>
                    <a:pt x="14" y="26"/>
                    <a:pt x="13" y="28"/>
                    <a:pt x="11" y="34"/>
                  </a:cubicBezTo>
                  <a:cubicBezTo>
                    <a:pt x="10" y="40"/>
                    <a:pt x="16" y="43"/>
                    <a:pt x="16" y="47"/>
                  </a:cubicBezTo>
                  <a:cubicBezTo>
                    <a:pt x="16" y="52"/>
                    <a:pt x="16" y="59"/>
                    <a:pt x="13" y="62"/>
                  </a:cubicBezTo>
                  <a:cubicBezTo>
                    <a:pt x="9" y="64"/>
                    <a:pt x="9" y="73"/>
                    <a:pt x="9" y="74"/>
                  </a:cubicBezTo>
                  <a:cubicBezTo>
                    <a:pt x="2" y="66"/>
                    <a:pt x="0" y="54"/>
                    <a:pt x="6" y="36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87" name="Google Shape;387;p4"/>
            <p:cNvSpPr/>
            <p:nvPr/>
          </p:nvSpPr>
          <p:spPr>
            <a:xfrm>
              <a:off x="3692" y="2003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3" y="6"/>
                  </a:moveTo>
                  <a:cubicBezTo>
                    <a:pt x="2" y="4"/>
                    <a:pt x="0" y="4"/>
                    <a:pt x="3" y="2"/>
                  </a:cubicBezTo>
                  <a:cubicBezTo>
                    <a:pt x="6" y="0"/>
                    <a:pt x="6" y="1"/>
                    <a:pt x="7" y="3"/>
                  </a:cubicBezTo>
                  <a:cubicBezTo>
                    <a:pt x="8" y="4"/>
                    <a:pt x="9" y="5"/>
                    <a:pt x="7" y="7"/>
                  </a:cubicBezTo>
                  <a:cubicBezTo>
                    <a:pt x="4" y="9"/>
                    <a:pt x="4" y="7"/>
                    <a:pt x="3" y="6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88" name="Google Shape;388;p4"/>
            <p:cNvSpPr/>
            <p:nvPr/>
          </p:nvSpPr>
          <p:spPr>
            <a:xfrm>
              <a:off x="3675" y="2052"/>
              <a:ext cx="17" cy="22"/>
            </a:xfrm>
            <a:custGeom>
              <a:avLst/>
              <a:gdLst/>
              <a:ahLst/>
              <a:cxnLst/>
              <a:rect l="l" t="t" r="r" b="b"/>
              <a:pathLst>
                <a:path w="10" h="13" extrusionOk="0">
                  <a:moveTo>
                    <a:pt x="1" y="11"/>
                  </a:moveTo>
                  <a:cubicBezTo>
                    <a:pt x="0" y="9"/>
                    <a:pt x="1" y="4"/>
                    <a:pt x="3" y="2"/>
                  </a:cubicBezTo>
                  <a:cubicBezTo>
                    <a:pt x="6" y="0"/>
                    <a:pt x="7" y="1"/>
                    <a:pt x="9" y="3"/>
                  </a:cubicBezTo>
                  <a:cubicBezTo>
                    <a:pt x="10" y="5"/>
                    <a:pt x="10" y="6"/>
                    <a:pt x="7" y="8"/>
                  </a:cubicBezTo>
                  <a:cubicBezTo>
                    <a:pt x="5" y="10"/>
                    <a:pt x="3" y="13"/>
                    <a:pt x="1" y="11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89" name="Google Shape;389;p4"/>
            <p:cNvSpPr/>
            <p:nvPr/>
          </p:nvSpPr>
          <p:spPr>
            <a:xfrm>
              <a:off x="3680" y="2028"/>
              <a:ext cx="9" cy="10"/>
            </a:xfrm>
            <a:custGeom>
              <a:avLst/>
              <a:gdLst/>
              <a:ahLst/>
              <a:cxnLst/>
              <a:rect l="l" t="t" r="r" b="b"/>
              <a:pathLst>
                <a:path w="5" h="6" extrusionOk="0">
                  <a:moveTo>
                    <a:pt x="0" y="4"/>
                  </a:moveTo>
                  <a:cubicBezTo>
                    <a:pt x="0" y="3"/>
                    <a:pt x="0" y="1"/>
                    <a:pt x="0" y="1"/>
                  </a:cubicBezTo>
                  <a:cubicBezTo>
                    <a:pt x="1" y="0"/>
                    <a:pt x="2" y="1"/>
                    <a:pt x="2" y="2"/>
                  </a:cubicBezTo>
                  <a:cubicBezTo>
                    <a:pt x="3" y="4"/>
                    <a:pt x="5" y="4"/>
                    <a:pt x="4" y="5"/>
                  </a:cubicBezTo>
                  <a:cubicBezTo>
                    <a:pt x="3" y="6"/>
                    <a:pt x="1" y="5"/>
                    <a:pt x="0" y="4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90" name="Google Shape;390;p4"/>
            <p:cNvSpPr/>
            <p:nvPr/>
          </p:nvSpPr>
          <p:spPr>
            <a:xfrm>
              <a:off x="3758" y="1979"/>
              <a:ext cx="185" cy="118"/>
            </a:xfrm>
            <a:custGeom>
              <a:avLst/>
              <a:gdLst/>
              <a:ahLst/>
              <a:cxnLst/>
              <a:rect l="l" t="t" r="r" b="b"/>
              <a:pathLst>
                <a:path w="107" h="68" extrusionOk="0">
                  <a:moveTo>
                    <a:pt x="73" y="0"/>
                  </a:moveTo>
                  <a:cubicBezTo>
                    <a:pt x="64" y="0"/>
                    <a:pt x="65" y="2"/>
                    <a:pt x="55" y="8"/>
                  </a:cubicBezTo>
                  <a:cubicBezTo>
                    <a:pt x="45" y="15"/>
                    <a:pt x="45" y="7"/>
                    <a:pt x="36" y="11"/>
                  </a:cubicBezTo>
                  <a:cubicBezTo>
                    <a:pt x="27" y="15"/>
                    <a:pt x="27" y="19"/>
                    <a:pt x="26" y="27"/>
                  </a:cubicBezTo>
                  <a:cubicBezTo>
                    <a:pt x="24" y="34"/>
                    <a:pt x="20" y="38"/>
                    <a:pt x="16" y="40"/>
                  </a:cubicBezTo>
                  <a:cubicBezTo>
                    <a:pt x="2" y="46"/>
                    <a:pt x="4" y="44"/>
                    <a:pt x="0" y="58"/>
                  </a:cubicBezTo>
                  <a:cubicBezTo>
                    <a:pt x="8" y="68"/>
                    <a:pt x="24" y="55"/>
                    <a:pt x="47" y="40"/>
                  </a:cubicBezTo>
                  <a:cubicBezTo>
                    <a:pt x="52" y="37"/>
                    <a:pt x="72" y="37"/>
                    <a:pt x="77" y="35"/>
                  </a:cubicBezTo>
                  <a:cubicBezTo>
                    <a:pt x="98" y="25"/>
                    <a:pt x="107" y="18"/>
                    <a:pt x="93" y="2"/>
                  </a:cubicBezTo>
                  <a:cubicBezTo>
                    <a:pt x="93" y="1"/>
                    <a:pt x="92" y="1"/>
                    <a:pt x="92" y="0"/>
                  </a:cubicBezTo>
                  <a:cubicBezTo>
                    <a:pt x="85" y="1"/>
                    <a:pt x="82" y="0"/>
                    <a:pt x="73" y="0"/>
                  </a:cubicBezTo>
                  <a:close/>
                </a:path>
              </a:pathLst>
            </a:custGeom>
            <a:solidFill>
              <a:srgbClr val="CDD4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91" name="Google Shape;391;p4"/>
            <p:cNvSpPr/>
            <p:nvPr/>
          </p:nvSpPr>
          <p:spPr>
            <a:xfrm>
              <a:off x="3746" y="1955"/>
              <a:ext cx="171" cy="125"/>
            </a:xfrm>
            <a:custGeom>
              <a:avLst/>
              <a:gdLst/>
              <a:ahLst/>
              <a:cxnLst/>
              <a:rect l="l" t="t" r="r" b="b"/>
              <a:pathLst>
                <a:path w="99" h="72" extrusionOk="0">
                  <a:moveTo>
                    <a:pt x="1" y="58"/>
                  </a:moveTo>
                  <a:cubicBezTo>
                    <a:pt x="1" y="58"/>
                    <a:pt x="1" y="58"/>
                    <a:pt x="1" y="58"/>
                  </a:cubicBezTo>
                  <a:cubicBezTo>
                    <a:pt x="2" y="61"/>
                    <a:pt x="2" y="65"/>
                    <a:pt x="4" y="68"/>
                  </a:cubicBezTo>
                  <a:cubicBezTo>
                    <a:pt x="5" y="70"/>
                    <a:pt x="6" y="71"/>
                    <a:pt x="7" y="72"/>
                  </a:cubicBezTo>
                  <a:cubicBezTo>
                    <a:pt x="11" y="58"/>
                    <a:pt x="9" y="60"/>
                    <a:pt x="23" y="54"/>
                  </a:cubicBezTo>
                  <a:cubicBezTo>
                    <a:pt x="27" y="52"/>
                    <a:pt x="31" y="48"/>
                    <a:pt x="33" y="41"/>
                  </a:cubicBezTo>
                  <a:cubicBezTo>
                    <a:pt x="34" y="33"/>
                    <a:pt x="34" y="29"/>
                    <a:pt x="43" y="25"/>
                  </a:cubicBezTo>
                  <a:cubicBezTo>
                    <a:pt x="52" y="21"/>
                    <a:pt x="52" y="29"/>
                    <a:pt x="62" y="22"/>
                  </a:cubicBezTo>
                  <a:cubicBezTo>
                    <a:pt x="72" y="16"/>
                    <a:pt x="71" y="14"/>
                    <a:pt x="80" y="14"/>
                  </a:cubicBezTo>
                  <a:cubicBezTo>
                    <a:pt x="89" y="14"/>
                    <a:pt x="92" y="15"/>
                    <a:pt x="99" y="14"/>
                  </a:cubicBezTo>
                  <a:cubicBezTo>
                    <a:pt x="93" y="8"/>
                    <a:pt x="87" y="4"/>
                    <a:pt x="80" y="3"/>
                  </a:cubicBezTo>
                  <a:cubicBezTo>
                    <a:pt x="64" y="0"/>
                    <a:pt x="47" y="8"/>
                    <a:pt x="30" y="19"/>
                  </a:cubicBezTo>
                  <a:cubicBezTo>
                    <a:pt x="9" y="32"/>
                    <a:pt x="0" y="45"/>
                    <a:pt x="1" y="58"/>
                  </a:cubicBezTo>
                  <a:close/>
                </a:path>
              </a:pathLst>
            </a:custGeom>
            <a:solidFill>
              <a:srgbClr val="ABB7B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92" name="Google Shape;392;p4"/>
            <p:cNvSpPr/>
            <p:nvPr/>
          </p:nvSpPr>
          <p:spPr>
            <a:xfrm>
              <a:off x="3856" y="2007"/>
              <a:ext cx="73" cy="38"/>
            </a:xfrm>
            <a:custGeom>
              <a:avLst/>
              <a:gdLst/>
              <a:ahLst/>
              <a:cxnLst/>
              <a:rect l="l" t="t" r="r" b="b"/>
              <a:pathLst>
                <a:path w="42" h="22" extrusionOk="0">
                  <a:moveTo>
                    <a:pt x="42" y="4"/>
                  </a:moveTo>
                  <a:cubicBezTo>
                    <a:pt x="42" y="4"/>
                    <a:pt x="37" y="0"/>
                    <a:pt x="31" y="2"/>
                  </a:cubicBezTo>
                  <a:cubicBezTo>
                    <a:pt x="25" y="4"/>
                    <a:pt x="25" y="4"/>
                    <a:pt x="21" y="9"/>
                  </a:cubicBezTo>
                  <a:cubicBezTo>
                    <a:pt x="16" y="13"/>
                    <a:pt x="14" y="15"/>
                    <a:pt x="8" y="17"/>
                  </a:cubicBezTo>
                  <a:cubicBezTo>
                    <a:pt x="2" y="18"/>
                    <a:pt x="0" y="22"/>
                    <a:pt x="0" y="22"/>
                  </a:cubicBezTo>
                  <a:cubicBezTo>
                    <a:pt x="0" y="22"/>
                    <a:pt x="17" y="20"/>
                    <a:pt x="18" y="20"/>
                  </a:cubicBezTo>
                  <a:cubicBezTo>
                    <a:pt x="18" y="20"/>
                    <a:pt x="20" y="19"/>
                    <a:pt x="21" y="18"/>
                  </a:cubicBezTo>
                  <a:cubicBezTo>
                    <a:pt x="21" y="18"/>
                    <a:pt x="32" y="13"/>
                    <a:pt x="34" y="11"/>
                  </a:cubicBezTo>
                  <a:cubicBezTo>
                    <a:pt x="34" y="11"/>
                    <a:pt x="40" y="8"/>
                    <a:pt x="42" y="4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93" name="Google Shape;393;p4"/>
            <p:cNvSpPr/>
            <p:nvPr/>
          </p:nvSpPr>
          <p:spPr>
            <a:xfrm>
              <a:off x="3746" y="1955"/>
              <a:ext cx="138" cy="100"/>
            </a:xfrm>
            <a:custGeom>
              <a:avLst/>
              <a:gdLst/>
              <a:ahLst/>
              <a:cxnLst/>
              <a:rect l="l" t="t" r="r" b="b"/>
              <a:pathLst>
                <a:path w="80" h="58" extrusionOk="0">
                  <a:moveTo>
                    <a:pt x="30" y="19"/>
                  </a:moveTo>
                  <a:cubicBezTo>
                    <a:pt x="47" y="8"/>
                    <a:pt x="64" y="0"/>
                    <a:pt x="80" y="3"/>
                  </a:cubicBezTo>
                  <a:cubicBezTo>
                    <a:pt x="80" y="5"/>
                    <a:pt x="79" y="7"/>
                    <a:pt x="76" y="7"/>
                  </a:cubicBezTo>
                  <a:cubicBezTo>
                    <a:pt x="71" y="9"/>
                    <a:pt x="75" y="10"/>
                    <a:pt x="67" y="9"/>
                  </a:cubicBezTo>
                  <a:cubicBezTo>
                    <a:pt x="59" y="8"/>
                    <a:pt x="55" y="10"/>
                    <a:pt x="50" y="14"/>
                  </a:cubicBezTo>
                  <a:cubicBezTo>
                    <a:pt x="45" y="17"/>
                    <a:pt x="43" y="18"/>
                    <a:pt x="36" y="23"/>
                  </a:cubicBezTo>
                  <a:cubicBezTo>
                    <a:pt x="30" y="27"/>
                    <a:pt x="33" y="34"/>
                    <a:pt x="29" y="38"/>
                  </a:cubicBezTo>
                  <a:cubicBezTo>
                    <a:pt x="26" y="43"/>
                    <a:pt x="20" y="50"/>
                    <a:pt x="14" y="49"/>
                  </a:cubicBezTo>
                  <a:cubicBezTo>
                    <a:pt x="9" y="49"/>
                    <a:pt x="1" y="58"/>
                    <a:pt x="1" y="58"/>
                  </a:cubicBezTo>
                  <a:cubicBezTo>
                    <a:pt x="0" y="45"/>
                    <a:pt x="9" y="32"/>
                    <a:pt x="30" y="19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94" name="Google Shape;394;p4"/>
            <p:cNvSpPr/>
            <p:nvPr/>
          </p:nvSpPr>
          <p:spPr>
            <a:xfrm>
              <a:off x="3867" y="1995"/>
              <a:ext cx="15" cy="14"/>
            </a:xfrm>
            <a:custGeom>
              <a:avLst/>
              <a:gdLst/>
              <a:ahLst/>
              <a:cxnLst/>
              <a:rect l="l" t="t" r="r" b="b"/>
              <a:pathLst>
                <a:path w="9" h="8" extrusionOk="0">
                  <a:moveTo>
                    <a:pt x="3" y="4"/>
                  </a:moveTo>
                  <a:cubicBezTo>
                    <a:pt x="3" y="2"/>
                    <a:pt x="1" y="0"/>
                    <a:pt x="5" y="0"/>
                  </a:cubicBezTo>
                  <a:cubicBezTo>
                    <a:pt x="9" y="0"/>
                    <a:pt x="9" y="2"/>
                    <a:pt x="9" y="4"/>
                  </a:cubicBezTo>
                  <a:cubicBezTo>
                    <a:pt x="9" y="6"/>
                    <a:pt x="9" y="8"/>
                    <a:pt x="5" y="8"/>
                  </a:cubicBezTo>
                  <a:cubicBezTo>
                    <a:pt x="0" y="8"/>
                    <a:pt x="3" y="6"/>
                    <a:pt x="3" y="4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95" name="Google Shape;395;p4"/>
            <p:cNvSpPr/>
            <p:nvPr/>
          </p:nvSpPr>
          <p:spPr>
            <a:xfrm>
              <a:off x="3803" y="2026"/>
              <a:ext cx="26" cy="17"/>
            </a:xfrm>
            <a:custGeom>
              <a:avLst/>
              <a:gdLst/>
              <a:ahLst/>
              <a:cxnLst/>
              <a:rect l="l" t="t" r="r" b="b"/>
              <a:pathLst>
                <a:path w="15" h="10" extrusionOk="0">
                  <a:moveTo>
                    <a:pt x="0" y="7"/>
                  </a:moveTo>
                  <a:cubicBezTo>
                    <a:pt x="0" y="4"/>
                    <a:pt x="6" y="0"/>
                    <a:pt x="10" y="0"/>
                  </a:cubicBezTo>
                  <a:cubicBezTo>
                    <a:pt x="14" y="0"/>
                    <a:pt x="15" y="3"/>
                    <a:pt x="14" y="6"/>
                  </a:cubicBezTo>
                  <a:cubicBezTo>
                    <a:pt x="14" y="9"/>
                    <a:pt x="13" y="9"/>
                    <a:pt x="9" y="9"/>
                  </a:cubicBezTo>
                  <a:cubicBezTo>
                    <a:pt x="5" y="9"/>
                    <a:pt x="0" y="10"/>
                    <a:pt x="0" y="7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396" name="Google Shape;396;p4"/>
            <p:cNvSpPr/>
            <p:nvPr/>
          </p:nvSpPr>
          <p:spPr>
            <a:xfrm>
              <a:off x="3837" y="2002"/>
              <a:ext cx="7" cy="12"/>
            </a:xfrm>
            <a:custGeom>
              <a:avLst/>
              <a:gdLst/>
              <a:ahLst/>
              <a:cxnLst/>
              <a:rect l="l" t="t" r="r" b="b"/>
              <a:pathLst>
                <a:path w="4" h="7" extrusionOk="0">
                  <a:moveTo>
                    <a:pt x="0" y="3"/>
                  </a:move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3" y="2"/>
                    <a:pt x="3" y="3"/>
                  </a:cubicBezTo>
                  <a:cubicBezTo>
                    <a:pt x="3" y="5"/>
                    <a:pt x="4" y="7"/>
                    <a:pt x="2" y="7"/>
                  </a:cubicBezTo>
                  <a:cubicBezTo>
                    <a:pt x="1" y="7"/>
                    <a:pt x="0" y="5"/>
                    <a:pt x="0" y="3"/>
                  </a:cubicBezTo>
                  <a:close/>
                </a:path>
              </a:pathLst>
            </a:custGeom>
            <a:solidFill>
              <a:srgbClr val="80898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</p:grpSp>
      <p:grpSp>
        <p:nvGrpSpPr>
          <p:cNvPr id="397" name="Google Shape;397;p4"/>
          <p:cNvGrpSpPr/>
          <p:nvPr/>
        </p:nvGrpSpPr>
        <p:grpSpPr>
          <a:xfrm>
            <a:off x="5654273" y="2700927"/>
            <a:ext cx="1506587" cy="915503"/>
            <a:chOff x="5764649" y="1139924"/>
            <a:chExt cx="6101732" cy="3707819"/>
          </a:xfrm>
        </p:grpSpPr>
        <p:sp>
          <p:nvSpPr>
            <p:cNvPr id="398" name="Google Shape;398;p4"/>
            <p:cNvSpPr/>
            <p:nvPr/>
          </p:nvSpPr>
          <p:spPr>
            <a:xfrm rot="-245478">
              <a:off x="5874754" y="1345535"/>
              <a:ext cx="5881521" cy="3296597"/>
            </a:xfrm>
            <a:custGeom>
              <a:avLst/>
              <a:gdLst/>
              <a:ahLst/>
              <a:cxnLst/>
              <a:rect l="l" t="t" r="r" b="b"/>
              <a:pathLst>
                <a:path w="417" h="232" extrusionOk="0">
                  <a:moveTo>
                    <a:pt x="395" y="6"/>
                  </a:moveTo>
                  <a:cubicBezTo>
                    <a:pt x="417" y="0"/>
                    <a:pt x="145" y="163"/>
                    <a:pt x="99" y="202"/>
                  </a:cubicBezTo>
                  <a:cubicBezTo>
                    <a:pt x="64" y="232"/>
                    <a:pt x="22" y="214"/>
                    <a:pt x="11" y="192"/>
                  </a:cubicBezTo>
                  <a:cubicBezTo>
                    <a:pt x="0" y="169"/>
                    <a:pt x="8" y="125"/>
                    <a:pt x="52" y="114"/>
                  </a:cubicBezTo>
                  <a:cubicBezTo>
                    <a:pt x="128" y="96"/>
                    <a:pt x="330" y="23"/>
                    <a:pt x="395" y="6"/>
                  </a:cubicBezTo>
                  <a:close/>
                </a:path>
              </a:pathLst>
            </a:custGeom>
            <a:solidFill>
              <a:srgbClr val="4E5C7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grpSp>
          <p:nvGrpSpPr>
            <p:cNvPr id="399" name="Google Shape;399;p4"/>
            <p:cNvGrpSpPr/>
            <p:nvPr/>
          </p:nvGrpSpPr>
          <p:grpSpPr>
            <a:xfrm>
              <a:off x="5884714" y="1240776"/>
              <a:ext cx="5698985" cy="3411132"/>
              <a:chOff x="5884714" y="1240776"/>
              <a:chExt cx="5698985" cy="3411132"/>
            </a:xfrm>
          </p:grpSpPr>
          <p:sp>
            <p:nvSpPr>
              <p:cNvPr id="400" name="Google Shape;400;p4"/>
              <p:cNvSpPr/>
              <p:nvPr/>
            </p:nvSpPr>
            <p:spPr>
              <a:xfrm rot="-245478">
                <a:off x="5985680" y="1433016"/>
                <a:ext cx="5497054" cy="30266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chemeClr val="dk1"/>
                  </a:solidFill>
                  <a:latin typeface="Tajawal"/>
                  <a:ea typeface="Tajawal"/>
                  <a:cs typeface="Tajawal"/>
                  <a:sym typeface="Tajawal"/>
                </a:endParaRPr>
              </a:p>
            </p:txBody>
          </p:sp>
          <p:sp>
            <p:nvSpPr>
              <p:cNvPr id="401" name="Google Shape;401;p4"/>
              <p:cNvSpPr/>
              <p:nvPr/>
            </p:nvSpPr>
            <p:spPr>
              <a:xfrm rot="-245478">
                <a:off x="6236348" y="1981192"/>
                <a:ext cx="4319114" cy="233134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64" extrusionOk="0">
                    <a:moveTo>
                      <a:pt x="290" y="4"/>
                    </a:moveTo>
                    <a:cubicBezTo>
                      <a:pt x="306" y="0"/>
                      <a:pt x="110" y="112"/>
                      <a:pt x="70" y="143"/>
                    </a:cubicBezTo>
                    <a:cubicBezTo>
                      <a:pt x="43" y="164"/>
                      <a:pt x="16" y="153"/>
                      <a:pt x="8" y="136"/>
                    </a:cubicBezTo>
                    <a:cubicBezTo>
                      <a:pt x="0" y="119"/>
                      <a:pt x="8" y="93"/>
                      <a:pt x="40" y="83"/>
                    </a:cubicBezTo>
                    <a:cubicBezTo>
                      <a:pt x="94" y="65"/>
                      <a:pt x="242" y="16"/>
                      <a:pt x="290" y="4"/>
                    </a:cubicBezTo>
                    <a:close/>
                  </a:path>
                </a:pathLst>
              </a:custGeom>
              <a:solidFill>
                <a:srgbClr val="8AA9C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chemeClr val="dk1"/>
                  </a:solidFill>
                  <a:latin typeface="Tajawal"/>
                  <a:ea typeface="Tajawal"/>
                  <a:cs typeface="Tajawal"/>
                  <a:sym typeface="Tajawal"/>
                </a:endParaRPr>
              </a:p>
            </p:txBody>
          </p:sp>
          <p:sp>
            <p:nvSpPr>
              <p:cNvPr id="402" name="Google Shape;402;p4"/>
              <p:cNvSpPr/>
              <p:nvPr/>
            </p:nvSpPr>
            <p:spPr>
              <a:xfrm rot="-245478">
                <a:off x="6098615" y="3163481"/>
                <a:ext cx="1537866" cy="1259742"/>
              </a:xfrm>
              <a:custGeom>
                <a:avLst/>
                <a:gdLst/>
                <a:ahLst/>
                <a:cxnLst/>
                <a:rect l="l" t="t" r="r" b="b"/>
                <a:pathLst>
                  <a:path w="109" h="89" extrusionOk="0">
                    <a:moveTo>
                      <a:pt x="101" y="22"/>
                    </a:moveTo>
                    <a:cubicBezTo>
                      <a:pt x="109" y="40"/>
                      <a:pt x="96" y="65"/>
                      <a:pt x="70" y="77"/>
                    </a:cubicBezTo>
                    <a:cubicBezTo>
                      <a:pt x="45" y="89"/>
                      <a:pt x="17" y="85"/>
                      <a:pt x="8" y="67"/>
                    </a:cubicBezTo>
                    <a:cubicBezTo>
                      <a:pt x="0" y="49"/>
                      <a:pt x="13" y="25"/>
                      <a:pt x="39" y="13"/>
                    </a:cubicBezTo>
                    <a:cubicBezTo>
                      <a:pt x="64" y="0"/>
                      <a:pt x="92" y="5"/>
                      <a:pt x="101" y="2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chemeClr val="dk1"/>
                  </a:solidFill>
                  <a:latin typeface="Tajawal"/>
                  <a:ea typeface="Tajawal"/>
                  <a:cs typeface="Tajawal"/>
                  <a:sym typeface="Tajawal"/>
                </a:endParaRPr>
              </a:p>
            </p:txBody>
          </p:sp>
        </p:grpSp>
      </p:grpSp>
      <p:grpSp>
        <p:nvGrpSpPr>
          <p:cNvPr id="452" name="Google Shape;452;p4"/>
          <p:cNvGrpSpPr/>
          <p:nvPr/>
        </p:nvGrpSpPr>
        <p:grpSpPr>
          <a:xfrm>
            <a:off x="3" y="1849887"/>
            <a:ext cx="1696503" cy="1521069"/>
            <a:chOff x="3156" y="1084"/>
            <a:chExt cx="1777" cy="1763"/>
          </a:xfrm>
        </p:grpSpPr>
        <p:sp>
          <p:nvSpPr>
            <p:cNvPr id="453" name="Google Shape;453;p4"/>
            <p:cNvSpPr/>
            <p:nvPr/>
          </p:nvSpPr>
          <p:spPr>
            <a:xfrm>
              <a:off x="3156" y="1089"/>
              <a:ext cx="1770" cy="17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54" name="Google Shape;454;p4"/>
            <p:cNvSpPr/>
            <p:nvPr/>
          </p:nvSpPr>
          <p:spPr>
            <a:xfrm>
              <a:off x="3156" y="1512"/>
              <a:ext cx="972" cy="680"/>
            </a:xfrm>
            <a:custGeom>
              <a:avLst/>
              <a:gdLst/>
              <a:ahLst/>
              <a:cxnLst/>
              <a:rect l="l" t="t" r="r" b="b"/>
              <a:pathLst>
                <a:path w="567" h="396" extrusionOk="0">
                  <a:moveTo>
                    <a:pt x="471" y="125"/>
                  </a:moveTo>
                  <a:cubicBezTo>
                    <a:pt x="442" y="83"/>
                    <a:pt x="407" y="44"/>
                    <a:pt x="358" y="21"/>
                  </a:cubicBezTo>
                  <a:cubicBezTo>
                    <a:pt x="313" y="0"/>
                    <a:pt x="257" y="9"/>
                    <a:pt x="215" y="32"/>
                  </a:cubicBezTo>
                  <a:cubicBezTo>
                    <a:pt x="175" y="56"/>
                    <a:pt x="164" y="93"/>
                    <a:pt x="144" y="131"/>
                  </a:cubicBezTo>
                  <a:cubicBezTo>
                    <a:pt x="137" y="145"/>
                    <a:pt x="126" y="162"/>
                    <a:pt x="109" y="166"/>
                  </a:cubicBezTo>
                  <a:cubicBezTo>
                    <a:pt x="87" y="172"/>
                    <a:pt x="64" y="155"/>
                    <a:pt x="48" y="143"/>
                  </a:cubicBezTo>
                  <a:cubicBezTo>
                    <a:pt x="30" y="128"/>
                    <a:pt x="14" y="110"/>
                    <a:pt x="0" y="89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22" y="170"/>
                    <a:pt x="49" y="192"/>
                    <a:pt x="81" y="200"/>
                  </a:cubicBezTo>
                  <a:cubicBezTo>
                    <a:pt x="119" y="210"/>
                    <a:pt x="150" y="190"/>
                    <a:pt x="170" y="160"/>
                  </a:cubicBezTo>
                  <a:cubicBezTo>
                    <a:pt x="195" y="123"/>
                    <a:pt x="199" y="81"/>
                    <a:pt x="243" y="58"/>
                  </a:cubicBezTo>
                  <a:cubicBezTo>
                    <a:pt x="298" y="30"/>
                    <a:pt x="355" y="50"/>
                    <a:pt x="396" y="90"/>
                  </a:cubicBezTo>
                  <a:cubicBezTo>
                    <a:pt x="433" y="126"/>
                    <a:pt x="460" y="171"/>
                    <a:pt x="479" y="218"/>
                  </a:cubicBezTo>
                  <a:cubicBezTo>
                    <a:pt x="495" y="258"/>
                    <a:pt x="512" y="317"/>
                    <a:pt x="485" y="356"/>
                  </a:cubicBezTo>
                  <a:cubicBezTo>
                    <a:pt x="472" y="375"/>
                    <a:pt x="502" y="396"/>
                    <a:pt x="516" y="377"/>
                  </a:cubicBezTo>
                  <a:cubicBezTo>
                    <a:pt x="567" y="304"/>
                    <a:pt x="517" y="190"/>
                    <a:pt x="471" y="125"/>
                  </a:cubicBezTo>
                  <a:close/>
                </a:path>
              </a:pathLst>
            </a:custGeom>
            <a:solidFill>
              <a:srgbClr val="70707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55" name="Google Shape;455;p4"/>
            <p:cNvSpPr/>
            <p:nvPr/>
          </p:nvSpPr>
          <p:spPr>
            <a:xfrm>
              <a:off x="3156" y="1479"/>
              <a:ext cx="972" cy="679"/>
            </a:xfrm>
            <a:custGeom>
              <a:avLst/>
              <a:gdLst/>
              <a:ahLst/>
              <a:cxnLst/>
              <a:rect l="l" t="t" r="r" b="b"/>
              <a:pathLst>
                <a:path w="567" h="395" extrusionOk="0">
                  <a:moveTo>
                    <a:pt x="471" y="124"/>
                  </a:moveTo>
                  <a:cubicBezTo>
                    <a:pt x="442" y="82"/>
                    <a:pt x="407" y="43"/>
                    <a:pt x="358" y="20"/>
                  </a:cubicBezTo>
                  <a:cubicBezTo>
                    <a:pt x="313" y="0"/>
                    <a:pt x="257" y="8"/>
                    <a:pt x="215" y="32"/>
                  </a:cubicBezTo>
                  <a:cubicBezTo>
                    <a:pt x="175" y="55"/>
                    <a:pt x="164" y="92"/>
                    <a:pt x="144" y="130"/>
                  </a:cubicBezTo>
                  <a:cubicBezTo>
                    <a:pt x="137" y="144"/>
                    <a:pt x="126" y="161"/>
                    <a:pt x="109" y="166"/>
                  </a:cubicBezTo>
                  <a:cubicBezTo>
                    <a:pt x="87" y="172"/>
                    <a:pt x="64" y="154"/>
                    <a:pt x="48" y="142"/>
                  </a:cubicBezTo>
                  <a:cubicBezTo>
                    <a:pt x="30" y="127"/>
                    <a:pt x="14" y="109"/>
                    <a:pt x="0" y="88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22" y="170"/>
                    <a:pt x="49" y="191"/>
                    <a:pt x="81" y="199"/>
                  </a:cubicBezTo>
                  <a:cubicBezTo>
                    <a:pt x="119" y="210"/>
                    <a:pt x="150" y="189"/>
                    <a:pt x="170" y="160"/>
                  </a:cubicBezTo>
                  <a:cubicBezTo>
                    <a:pt x="195" y="122"/>
                    <a:pt x="199" y="80"/>
                    <a:pt x="244" y="57"/>
                  </a:cubicBezTo>
                  <a:cubicBezTo>
                    <a:pt x="298" y="29"/>
                    <a:pt x="355" y="50"/>
                    <a:pt x="396" y="89"/>
                  </a:cubicBezTo>
                  <a:cubicBezTo>
                    <a:pt x="433" y="125"/>
                    <a:pt x="461" y="171"/>
                    <a:pt x="479" y="217"/>
                  </a:cubicBezTo>
                  <a:cubicBezTo>
                    <a:pt x="495" y="257"/>
                    <a:pt x="513" y="317"/>
                    <a:pt x="485" y="355"/>
                  </a:cubicBezTo>
                  <a:cubicBezTo>
                    <a:pt x="472" y="374"/>
                    <a:pt x="502" y="395"/>
                    <a:pt x="516" y="376"/>
                  </a:cubicBezTo>
                  <a:cubicBezTo>
                    <a:pt x="567" y="303"/>
                    <a:pt x="517" y="190"/>
                    <a:pt x="471" y="124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56" name="Google Shape;456;p4"/>
            <p:cNvSpPr/>
            <p:nvPr/>
          </p:nvSpPr>
          <p:spPr>
            <a:xfrm>
              <a:off x="3883" y="1493"/>
              <a:ext cx="806" cy="838"/>
            </a:xfrm>
            <a:custGeom>
              <a:avLst/>
              <a:gdLst/>
              <a:ahLst/>
              <a:cxnLst/>
              <a:rect l="l" t="t" r="r" b="b"/>
              <a:pathLst>
                <a:path w="470" h="488" extrusionOk="0">
                  <a:moveTo>
                    <a:pt x="360" y="461"/>
                  </a:moveTo>
                  <a:cubicBezTo>
                    <a:pt x="354" y="478"/>
                    <a:pt x="335" y="488"/>
                    <a:pt x="316" y="481"/>
                  </a:cubicBezTo>
                  <a:cubicBezTo>
                    <a:pt x="28" y="387"/>
                    <a:pt x="28" y="387"/>
                    <a:pt x="28" y="387"/>
                  </a:cubicBezTo>
                  <a:cubicBezTo>
                    <a:pt x="10" y="381"/>
                    <a:pt x="0" y="362"/>
                    <a:pt x="5" y="345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5" y="9"/>
                    <a:pt x="135" y="0"/>
                    <a:pt x="153" y="6"/>
                  </a:cubicBezTo>
                  <a:cubicBezTo>
                    <a:pt x="441" y="100"/>
                    <a:pt x="441" y="100"/>
                    <a:pt x="441" y="100"/>
                  </a:cubicBezTo>
                  <a:cubicBezTo>
                    <a:pt x="460" y="106"/>
                    <a:pt x="470" y="125"/>
                    <a:pt x="464" y="143"/>
                  </a:cubicBezTo>
                  <a:lnTo>
                    <a:pt x="360" y="461"/>
                  </a:lnTo>
                  <a:close/>
                </a:path>
              </a:pathLst>
            </a:custGeom>
            <a:solidFill>
              <a:srgbClr val="9FA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57" name="Google Shape;457;p4"/>
            <p:cNvSpPr/>
            <p:nvPr/>
          </p:nvSpPr>
          <p:spPr>
            <a:xfrm>
              <a:off x="3926" y="1584"/>
              <a:ext cx="614" cy="686"/>
            </a:xfrm>
            <a:custGeom>
              <a:avLst/>
              <a:gdLst/>
              <a:ahLst/>
              <a:cxnLst/>
              <a:rect l="l" t="t" r="r" b="b"/>
              <a:pathLst>
                <a:path w="358" h="399" extrusionOk="0">
                  <a:moveTo>
                    <a:pt x="126" y="52"/>
                  </a:moveTo>
                  <a:cubicBezTo>
                    <a:pt x="123" y="57"/>
                    <a:pt x="0" y="208"/>
                    <a:pt x="21" y="256"/>
                  </a:cubicBezTo>
                  <a:cubicBezTo>
                    <a:pt x="49" y="319"/>
                    <a:pt x="163" y="399"/>
                    <a:pt x="257" y="373"/>
                  </a:cubicBezTo>
                  <a:cubicBezTo>
                    <a:pt x="350" y="347"/>
                    <a:pt x="358" y="139"/>
                    <a:pt x="338" y="99"/>
                  </a:cubicBezTo>
                  <a:cubicBezTo>
                    <a:pt x="317" y="58"/>
                    <a:pt x="166" y="0"/>
                    <a:pt x="126" y="52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58" name="Google Shape;458;p4"/>
            <p:cNvSpPr/>
            <p:nvPr/>
          </p:nvSpPr>
          <p:spPr>
            <a:xfrm>
              <a:off x="4049" y="1084"/>
              <a:ext cx="294" cy="304"/>
            </a:xfrm>
            <a:custGeom>
              <a:avLst/>
              <a:gdLst/>
              <a:ahLst/>
              <a:cxnLst/>
              <a:rect l="l" t="t" r="r" b="b"/>
              <a:pathLst>
                <a:path w="171" h="177" extrusionOk="0">
                  <a:moveTo>
                    <a:pt x="0" y="144"/>
                  </a:moveTo>
                  <a:cubicBezTo>
                    <a:pt x="38" y="96"/>
                    <a:pt x="38" y="96"/>
                    <a:pt x="38" y="96"/>
                  </a:cubicBezTo>
                  <a:cubicBezTo>
                    <a:pt x="38" y="96"/>
                    <a:pt x="32" y="76"/>
                    <a:pt x="38" y="55"/>
                  </a:cubicBezTo>
                  <a:cubicBezTo>
                    <a:pt x="38" y="55"/>
                    <a:pt x="39" y="23"/>
                    <a:pt x="48" y="20"/>
                  </a:cubicBezTo>
                  <a:cubicBezTo>
                    <a:pt x="63" y="15"/>
                    <a:pt x="58" y="36"/>
                    <a:pt x="60" y="43"/>
                  </a:cubicBezTo>
                  <a:cubicBezTo>
                    <a:pt x="63" y="50"/>
                    <a:pt x="68" y="50"/>
                    <a:pt x="68" y="41"/>
                  </a:cubicBezTo>
                  <a:cubicBezTo>
                    <a:pt x="68" y="31"/>
                    <a:pt x="67" y="3"/>
                    <a:pt x="80" y="6"/>
                  </a:cubicBezTo>
                  <a:cubicBezTo>
                    <a:pt x="95" y="9"/>
                    <a:pt x="85" y="33"/>
                    <a:pt x="85" y="43"/>
                  </a:cubicBezTo>
                  <a:cubicBezTo>
                    <a:pt x="85" y="51"/>
                    <a:pt x="90" y="52"/>
                    <a:pt x="93" y="43"/>
                  </a:cubicBezTo>
                  <a:cubicBezTo>
                    <a:pt x="95" y="34"/>
                    <a:pt x="95" y="0"/>
                    <a:pt x="108" y="2"/>
                  </a:cubicBezTo>
                  <a:cubicBezTo>
                    <a:pt x="124" y="5"/>
                    <a:pt x="114" y="36"/>
                    <a:pt x="111" y="47"/>
                  </a:cubicBezTo>
                  <a:cubicBezTo>
                    <a:pt x="109" y="54"/>
                    <a:pt x="112" y="56"/>
                    <a:pt x="117" y="50"/>
                  </a:cubicBezTo>
                  <a:cubicBezTo>
                    <a:pt x="121" y="45"/>
                    <a:pt x="135" y="22"/>
                    <a:pt x="145" y="29"/>
                  </a:cubicBezTo>
                  <a:cubicBezTo>
                    <a:pt x="156" y="35"/>
                    <a:pt x="153" y="36"/>
                    <a:pt x="135" y="59"/>
                  </a:cubicBezTo>
                  <a:cubicBezTo>
                    <a:pt x="116" y="81"/>
                    <a:pt x="118" y="104"/>
                    <a:pt x="135" y="97"/>
                  </a:cubicBezTo>
                  <a:cubicBezTo>
                    <a:pt x="171" y="82"/>
                    <a:pt x="170" y="100"/>
                    <a:pt x="161" y="107"/>
                  </a:cubicBezTo>
                  <a:cubicBezTo>
                    <a:pt x="154" y="113"/>
                    <a:pt x="124" y="130"/>
                    <a:pt x="124" y="130"/>
                  </a:cubicBezTo>
                  <a:cubicBezTo>
                    <a:pt x="124" y="130"/>
                    <a:pt x="109" y="136"/>
                    <a:pt x="89" y="131"/>
                  </a:cubicBezTo>
                  <a:cubicBezTo>
                    <a:pt x="48" y="177"/>
                    <a:pt x="48" y="177"/>
                    <a:pt x="48" y="177"/>
                  </a:cubicBezTo>
                  <a:lnTo>
                    <a:pt x="0" y="144"/>
                  </a:ln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59" name="Google Shape;459;p4"/>
            <p:cNvSpPr/>
            <p:nvPr/>
          </p:nvSpPr>
          <p:spPr>
            <a:xfrm>
              <a:off x="4677" y="1366"/>
              <a:ext cx="256" cy="319"/>
            </a:xfrm>
            <a:custGeom>
              <a:avLst/>
              <a:gdLst/>
              <a:ahLst/>
              <a:cxnLst/>
              <a:rect l="l" t="t" r="r" b="b"/>
              <a:pathLst>
                <a:path w="149" h="186" extrusionOk="0">
                  <a:moveTo>
                    <a:pt x="93" y="186"/>
                  </a:moveTo>
                  <a:cubicBezTo>
                    <a:pt x="98" y="126"/>
                    <a:pt x="98" y="126"/>
                    <a:pt x="98" y="126"/>
                  </a:cubicBezTo>
                  <a:cubicBezTo>
                    <a:pt x="98" y="126"/>
                    <a:pt x="117" y="114"/>
                    <a:pt x="127" y="95"/>
                  </a:cubicBezTo>
                  <a:cubicBezTo>
                    <a:pt x="127" y="95"/>
                    <a:pt x="149" y="72"/>
                    <a:pt x="144" y="63"/>
                  </a:cubicBezTo>
                  <a:cubicBezTo>
                    <a:pt x="136" y="50"/>
                    <a:pt x="126" y="68"/>
                    <a:pt x="119" y="71"/>
                  </a:cubicBezTo>
                  <a:cubicBezTo>
                    <a:pt x="112" y="75"/>
                    <a:pt x="109" y="71"/>
                    <a:pt x="115" y="65"/>
                  </a:cubicBezTo>
                  <a:cubicBezTo>
                    <a:pt x="122" y="58"/>
                    <a:pt x="142" y="38"/>
                    <a:pt x="130" y="31"/>
                  </a:cubicBezTo>
                  <a:cubicBezTo>
                    <a:pt x="117" y="24"/>
                    <a:pt x="108" y="48"/>
                    <a:pt x="101" y="54"/>
                  </a:cubicBezTo>
                  <a:cubicBezTo>
                    <a:pt x="95" y="60"/>
                    <a:pt x="91" y="57"/>
                    <a:pt x="96" y="50"/>
                  </a:cubicBezTo>
                  <a:cubicBezTo>
                    <a:pt x="100" y="41"/>
                    <a:pt x="124" y="17"/>
                    <a:pt x="113" y="9"/>
                  </a:cubicBezTo>
                  <a:cubicBezTo>
                    <a:pt x="100" y="0"/>
                    <a:pt x="85" y="29"/>
                    <a:pt x="80" y="39"/>
                  </a:cubicBezTo>
                  <a:cubicBezTo>
                    <a:pt x="76" y="46"/>
                    <a:pt x="73" y="46"/>
                    <a:pt x="73" y="37"/>
                  </a:cubicBezTo>
                  <a:cubicBezTo>
                    <a:pt x="74" y="31"/>
                    <a:pt x="77" y="6"/>
                    <a:pt x="65" y="4"/>
                  </a:cubicBezTo>
                  <a:cubicBezTo>
                    <a:pt x="53" y="1"/>
                    <a:pt x="57" y="3"/>
                    <a:pt x="54" y="32"/>
                  </a:cubicBezTo>
                  <a:cubicBezTo>
                    <a:pt x="52" y="60"/>
                    <a:pt x="35" y="75"/>
                    <a:pt x="28" y="59"/>
                  </a:cubicBezTo>
                  <a:cubicBezTo>
                    <a:pt x="12" y="24"/>
                    <a:pt x="0" y="37"/>
                    <a:pt x="2" y="48"/>
                  </a:cubicBezTo>
                  <a:cubicBezTo>
                    <a:pt x="3" y="58"/>
                    <a:pt x="13" y="90"/>
                    <a:pt x="13" y="90"/>
                  </a:cubicBezTo>
                  <a:cubicBezTo>
                    <a:pt x="13" y="90"/>
                    <a:pt x="19" y="105"/>
                    <a:pt x="37" y="115"/>
                  </a:cubicBezTo>
                  <a:cubicBezTo>
                    <a:pt x="35" y="177"/>
                    <a:pt x="35" y="177"/>
                    <a:pt x="35" y="177"/>
                  </a:cubicBezTo>
                  <a:lnTo>
                    <a:pt x="93" y="186"/>
                  </a:ln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60" name="Google Shape;460;p4"/>
            <p:cNvSpPr/>
            <p:nvPr/>
          </p:nvSpPr>
          <p:spPr>
            <a:xfrm>
              <a:off x="3804" y="1257"/>
              <a:ext cx="420" cy="549"/>
            </a:xfrm>
            <a:custGeom>
              <a:avLst/>
              <a:gdLst/>
              <a:ahLst/>
              <a:cxnLst/>
              <a:rect l="l" t="t" r="r" b="b"/>
              <a:pathLst>
                <a:path w="245" h="319" extrusionOk="0">
                  <a:moveTo>
                    <a:pt x="245" y="236"/>
                  </a:moveTo>
                  <a:cubicBezTo>
                    <a:pt x="245" y="236"/>
                    <a:pt x="142" y="171"/>
                    <a:pt x="229" y="56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56" y="0"/>
                    <a:pt x="0" y="196"/>
                    <a:pt x="179" y="319"/>
                  </a:cubicBezTo>
                  <a:lnTo>
                    <a:pt x="245" y="236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61" name="Google Shape;461;p4"/>
            <p:cNvSpPr/>
            <p:nvPr/>
          </p:nvSpPr>
          <p:spPr>
            <a:xfrm>
              <a:off x="4466" y="1562"/>
              <a:ext cx="407" cy="446"/>
            </a:xfrm>
            <a:custGeom>
              <a:avLst/>
              <a:gdLst/>
              <a:ahLst/>
              <a:cxnLst/>
              <a:rect l="l" t="t" r="r" b="b"/>
              <a:pathLst>
                <a:path w="237" h="260" extrusionOk="0">
                  <a:moveTo>
                    <a:pt x="9" y="119"/>
                  </a:moveTo>
                  <a:cubicBezTo>
                    <a:pt x="9" y="119"/>
                    <a:pt x="129" y="143"/>
                    <a:pt x="146" y="0"/>
                  </a:cubicBezTo>
                  <a:cubicBezTo>
                    <a:pt x="237" y="10"/>
                    <a:pt x="237" y="10"/>
                    <a:pt x="237" y="10"/>
                  </a:cubicBezTo>
                  <a:cubicBezTo>
                    <a:pt x="237" y="10"/>
                    <a:pt x="214" y="260"/>
                    <a:pt x="0" y="225"/>
                  </a:cubicBezTo>
                  <a:lnTo>
                    <a:pt x="9" y="119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62" name="Google Shape;462;p4"/>
            <p:cNvSpPr/>
            <p:nvPr/>
          </p:nvSpPr>
          <p:spPr>
            <a:xfrm>
              <a:off x="4190" y="1311"/>
              <a:ext cx="475" cy="481"/>
            </a:xfrm>
            <a:custGeom>
              <a:avLst/>
              <a:gdLst/>
              <a:ahLst/>
              <a:cxnLst/>
              <a:rect l="l" t="t" r="r" b="b"/>
              <a:pathLst>
                <a:path w="277" h="280" extrusionOk="0">
                  <a:moveTo>
                    <a:pt x="13" y="103"/>
                  </a:moveTo>
                  <a:cubicBezTo>
                    <a:pt x="8" y="116"/>
                    <a:pt x="5" y="131"/>
                    <a:pt x="4" y="145"/>
                  </a:cubicBezTo>
                  <a:cubicBezTo>
                    <a:pt x="0" y="200"/>
                    <a:pt x="45" y="214"/>
                    <a:pt x="97" y="235"/>
                  </a:cubicBezTo>
                  <a:cubicBezTo>
                    <a:pt x="144" y="254"/>
                    <a:pt x="181" y="280"/>
                    <a:pt x="217" y="245"/>
                  </a:cubicBezTo>
                  <a:cubicBezTo>
                    <a:pt x="230" y="232"/>
                    <a:pt x="242" y="216"/>
                    <a:pt x="249" y="197"/>
                  </a:cubicBezTo>
                  <a:cubicBezTo>
                    <a:pt x="277" y="129"/>
                    <a:pt x="246" y="52"/>
                    <a:pt x="181" y="26"/>
                  </a:cubicBezTo>
                  <a:cubicBezTo>
                    <a:pt x="116" y="0"/>
                    <a:pt x="41" y="34"/>
                    <a:pt x="13" y="103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63" name="Google Shape;463;p4"/>
            <p:cNvSpPr/>
            <p:nvPr/>
          </p:nvSpPr>
          <p:spPr>
            <a:xfrm>
              <a:off x="4207" y="1352"/>
              <a:ext cx="427" cy="431"/>
            </a:xfrm>
            <a:custGeom>
              <a:avLst/>
              <a:gdLst/>
              <a:ahLst/>
              <a:cxnLst/>
              <a:rect l="l" t="t" r="r" b="b"/>
              <a:pathLst>
                <a:path w="249" h="251" extrusionOk="0">
                  <a:moveTo>
                    <a:pt x="12" y="92"/>
                  </a:moveTo>
                  <a:cubicBezTo>
                    <a:pt x="7" y="105"/>
                    <a:pt x="4" y="117"/>
                    <a:pt x="4" y="130"/>
                  </a:cubicBezTo>
                  <a:cubicBezTo>
                    <a:pt x="0" y="180"/>
                    <a:pt x="41" y="193"/>
                    <a:pt x="88" y="211"/>
                  </a:cubicBezTo>
                  <a:cubicBezTo>
                    <a:pt x="130" y="228"/>
                    <a:pt x="163" y="251"/>
                    <a:pt x="195" y="221"/>
                  </a:cubicBezTo>
                  <a:cubicBezTo>
                    <a:pt x="207" y="209"/>
                    <a:pt x="217" y="194"/>
                    <a:pt x="224" y="177"/>
                  </a:cubicBezTo>
                  <a:cubicBezTo>
                    <a:pt x="249" y="116"/>
                    <a:pt x="221" y="47"/>
                    <a:pt x="163" y="24"/>
                  </a:cubicBezTo>
                  <a:cubicBezTo>
                    <a:pt x="104" y="0"/>
                    <a:pt x="37" y="31"/>
                    <a:pt x="12" y="92"/>
                  </a:cubicBezTo>
                  <a:close/>
                </a:path>
              </a:pathLst>
            </a:custGeom>
            <a:solidFill>
              <a:srgbClr val="9ED3E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64" name="Google Shape;464;p4"/>
            <p:cNvSpPr/>
            <p:nvPr/>
          </p:nvSpPr>
          <p:spPr>
            <a:xfrm>
              <a:off x="4207" y="1493"/>
              <a:ext cx="407" cy="290"/>
            </a:xfrm>
            <a:custGeom>
              <a:avLst/>
              <a:gdLst/>
              <a:ahLst/>
              <a:cxnLst/>
              <a:rect l="l" t="t" r="r" b="b"/>
              <a:pathLst>
                <a:path w="237" h="169" extrusionOk="0">
                  <a:moveTo>
                    <a:pt x="223" y="0"/>
                  </a:moveTo>
                  <a:cubicBezTo>
                    <a:pt x="215" y="55"/>
                    <a:pt x="165" y="97"/>
                    <a:pt x="109" y="92"/>
                  </a:cubicBezTo>
                  <a:cubicBezTo>
                    <a:pt x="62" y="87"/>
                    <a:pt x="23" y="51"/>
                    <a:pt x="14" y="6"/>
                  </a:cubicBezTo>
                  <a:cubicBezTo>
                    <a:pt x="13" y="8"/>
                    <a:pt x="13" y="9"/>
                    <a:pt x="12" y="10"/>
                  </a:cubicBezTo>
                  <a:cubicBezTo>
                    <a:pt x="7" y="23"/>
                    <a:pt x="4" y="35"/>
                    <a:pt x="4" y="48"/>
                  </a:cubicBezTo>
                  <a:cubicBezTo>
                    <a:pt x="0" y="98"/>
                    <a:pt x="41" y="111"/>
                    <a:pt x="88" y="129"/>
                  </a:cubicBezTo>
                  <a:cubicBezTo>
                    <a:pt x="130" y="146"/>
                    <a:pt x="163" y="169"/>
                    <a:pt x="195" y="139"/>
                  </a:cubicBezTo>
                  <a:cubicBezTo>
                    <a:pt x="207" y="127"/>
                    <a:pt x="217" y="112"/>
                    <a:pt x="224" y="95"/>
                  </a:cubicBezTo>
                  <a:cubicBezTo>
                    <a:pt x="237" y="63"/>
                    <a:pt x="236" y="29"/>
                    <a:pt x="223" y="0"/>
                  </a:cubicBezTo>
                  <a:close/>
                </a:path>
              </a:pathLst>
            </a:custGeom>
            <a:solidFill>
              <a:srgbClr val="8FBED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65" name="Google Shape;465;p4"/>
            <p:cNvSpPr/>
            <p:nvPr/>
          </p:nvSpPr>
          <p:spPr>
            <a:xfrm>
              <a:off x="4200" y="1434"/>
              <a:ext cx="72" cy="133"/>
            </a:xfrm>
            <a:custGeom>
              <a:avLst/>
              <a:gdLst/>
              <a:ahLst/>
              <a:cxnLst/>
              <a:rect l="l" t="t" r="r" b="b"/>
              <a:pathLst>
                <a:path w="42" h="77" extrusionOk="0">
                  <a:moveTo>
                    <a:pt x="8" y="33"/>
                  </a:moveTo>
                  <a:cubicBezTo>
                    <a:pt x="1" y="53"/>
                    <a:pt x="0" y="71"/>
                    <a:pt x="7" y="74"/>
                  </a:cubicBezTo>
                  <a:cubicBezTo>
                    <a:pt x="14" y="77"/>
                    <a:pt x="26" y="63"/>
                    <a:pt x="34" y="44"/>
                  </a:cubicBezTo>
                  <a:cubicBezTo>
                    <a:pt x="42" y="24"/>
                    <a:pt x="42" y="6"/>
                    <a:pt x="35" y="3"/>
                  </a:cubicBezTo>
                  <a:cubicBezTo>
                    <a:pt x="28" y="0"/>
                    <a:pt x="16" y="14"/>
                    <a:pt x="8" y="33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66" name="Google Shape;466;p4"/>
            <p:cNvSpPr/>
            <p:nvPr/>
          </p:nvSpPr>
          <p:spPr>
            <a:xfrm>
              <a:off x="4559" y="1579"/>
              <a:ext cx="74" cy="130"/>
            </a:xfrm>
            <a:custGeom>
              <a:avLst/>
              <a:gdLst/>
              <a:ahLst/>
              <a:cxnLst/>
              <a:rect l="l" t="t" r="r" b="b"/>
              <a:pathLst>
                <a:path w="43" h="76" extrusionOk="0">
                  <a:moveTo>
                    <a:pt x="9" y="33"/>
                  </a:moveTo>
                  <a:cubicBezTo>
                    <a:pt x="1" y="53"/>
                    <a:pt x="0" y="71"/>
                    <a:pt x="7" y="74"/>
                  </a:cubicBezTo>
                  <a:cubicBezTo>
                    <a:pt x="14" y="76"/>
                    <a:pt x="26" y="63"/>
                    <a:pt x="34" y="43"/>
                  </a:cubicBezTo>
                  <a:cubicBezTo>
                    <a:pt x="42" y="24"/>
                    <a:pt x="43" y="6"/>
                    <a:pt x="36" y="3"/>
                  </a:cubicBezTo>
                  <a:cubicBezTo>
                    <a:pt x="29" y="0"/>
                    <a:pt x="17" y="14"/>
                    <a:pt x="9" y="33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67" name="Google Shape;467;p4"/>
            <p:cNvSpPr/>
            <p:nvPr/>
          </p:nvSpPr>
          <p:spPr>
            <a:xfrm>
              <a:off x="4689" y="1553"/>
              <a:ext cx="196" cy="77"/>
            </a:xfrm>
            <a:custGeom>
              <a:avLst/>
              <a:gdLst/>
              <a:ahLst/>
              <a:cxnLst/>
              <a:rect l="l" t="t" r="r" b="b"/>
              <a:pathLst>
                <a:path w="114" h="45" extrusionOk="0">
                  <a:moveTo>
                    <a:pt x="113" y="30"/>
                  </a:moveTo>
                  <a:cubicBezTo>
                    <a:pt x="111" y="39"/>
                    <a:pt x="104" y="45"/>
                    <a:pt x="97" y="44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5" y="30"/>
                    <a:pt x="0" y="22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6"/>
                    <a:pt x="10" y="0"/>
                    <a:pt x="17" y="1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9" y="15"/>
                    <a:pt x="114" y="22"/>
                    <a:pt x="113" y="3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68" name="Google Shape;468;p4"/>
            <p:cNvSpPr/>
            <p:nvPr/>
          </p:nvSpPr>
          <p:spPr>
            <a:xfrm>
              <a:off x="4063" y="1226"/>
              <a:ext cx="175" cy="141"/>
            </a:xfrm>
            <a:custGeom>
              <a:avLst/>
              <a:gdLst/>
              <a:ahLst/>
              <a:cxnLst/>
              <a:rect l="l" t="t" r="r" b="b"/>
              <a:pathLst>
                <a:path w="102" h="82" extrusionOk="0">
                  <a:moveTo>
                    <a:pt x="5" y="9"/>
                  </a:moveTo>
                  <a:cubicBezTo>
                    <a:pt x="0" y="16"/>
                    <a:pt x="1" y="25"/>
                    <a:pt x="7" y="29"/>
                  </a:cubicBezTo>
                  <a:cubicBezTo>
                    <a:pt x="77" y="78"/>
                    <a:pt x="77" y="78"/>
                    <a:pt x="77" y="78"/>
                  </a:cubicBezTo>
                  <a:cubicBezTo>
                    <a:pt x="83" y="82"/>
                    <a:pt x="92" y="80"/>
                    <a:pt x="97" y="73"/>
                  </a:cubicBezTo>
                  <a:cubicBezTo>
                    <a:pt x="97" y="73"/>
                    <a:pt x="97" y="73"/>
                    <a:pt x="97" y="73"/>
                  </a:cubicBezTo>
                  <a:cubicBezTo>
                    <a:pt x="102" y="67"/>
                    <a:pt x="101" y="57"/>
                    <a:pt x="94" y="53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19" y="0"/>
                    <a:pt x="10" y="2"/>
                    <a:pt x="5" y="9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69" name="Google Shape;469;p4"/>
            <p:cNvSpPr/>
            <p:nvPr/>
          </p:nvSpPr>
          <p:spPr>
            <a:xfrm>
              <a:off x="3725" y="1981"/>
              <a:ext cx="417" cy="436"/>
            </a:xfrm>
            <a:custGeom>
              <a:avLst/>
              <a:gdLst/>
              <a:ahLst/>
              <a:cxnLst/>
              <a:rect l="l" t="t" r="r" b="b"/>
              <a:pathLst>
                <a:path w="243" h="254" extrusionOk="0">
                  <a:moveTo>
                    <a:pt x="6" y="243"/>
                  </a:moveTo>
                  <a:cubicBezTo>
                    <a:pt x="48" y="246"/>
                    <a:pt x="91" y="250"/>
                    <a:pt x="134" y="254"/>
                  </a:cubicBezTo>
                  <a:cubicBezTo>
                    <a:pt x="130" y="218"/>
                    <a:pt x="125" y="190"/>
                    <a:pt x="125" y="190"/>
                  </a:cubicBezTo>
                  <a:cubicBezTo>
                    <a:pt x="243" y="77"/>
                    <a:pt x="243" y="77"/>
                    <a:pt x="243" y="77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37" y="0"/>
                    <a:pt x="0" y="80"/>
                    <a:pt x="3" y="165"/>
                  </a:cubicBezTo>
                  <a:cubicBezTo>
                    <a:pt x="3" y="189"/>
                    <a:pt x="5" y="216"/>
                    <a:pt x="6" y="243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70" name="Google Shape;470;p4"/>
            <p:cNvSpPr/>
            <p:nvPr/>
          </p:nvSpPr>
          <p:spPr>
            <a:xfrm>
              <a:off x="4147" y="2087"/>
              <a:ext cx="331" cy="444"/>
            </a:xfrm>
            <a:custGeom>
              <a:avLst/>
              <a:gdLst/>
              <a:ahLst/>
              <a:cxnLst/>
              <a:rect l="l" t="t" r="r" b="b"/>
              <a:pathLst>
                <a:path w="193" h="258" extrusionOk="0">
                  <a:moveTo>
                    <a:pt x="15" y="232"/>
                  </a:moveTo>
                  <a:cubicBezTo>
                    <a:pt x="59" y="235"/>
                    <a:pt x="104" y="244"/>
                    <a:pt x="147" y="258"/>
                  </a:cubicBezTo>
                  <a:cubicBezTo>
                    <a:pt x="152" y="239"/>
                    <a:pt x="156" y="219"/>
                    <a:pt x="159" y="202"/>
                  </a:cubicBezTo>
                  <a:cubicBezTo>
                    <a:pt x="160" y="199"/>
                    <a:pt x="193" y="2"/>
                    <a:pt x="193" y="0"/>
                  </a:cubicBezTo>
                  <a:cubicBezTo>
                    <a:pt x="147" y="7"/>
                    <a:pt x="115" y="3"/>
                    <a:pt x="69" y="11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47" y="21"/>
                    <a:pt x="20" y="128"/>
                    <a:pt x="0" y="232"/>
                  </a:cubicBezTo>
                  <a:cubicBezTo>
                    <a:pt x="5" y="232"/>
                    <a:pt x="10" y="232"/>
                    <a:pt x="15" y="232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71" name="Google Shape;471;p4"/>
            <p:cNvSpPr/>
            <p:nvPr/>
          </p:nvSpPr>
          <p:spPr>
            <a:xfrm>
              <a:off x="3564" y="2328"/>
              <a:ext cx="401" cy="387"/>
            </a:xfrm>
            <a:custGeom>
              <a:avLst/>
              <a:gdLst/>
              <a:ahLst/>
              <a:cxnLst/>
              <a:rect l="l" t="t" r="r" b="b"/>
              <a:pathLst>
                <a:path w="234" h="225" extrusionOk="0">
                  <a:moveTo>
                    <a:pt x="98" y="0"/>
                  </a:moveTo>
                  <a:cubicBezTo>
                    <a:pt x="101" y="66"/>
                    <a:pt x="105" y="141"/>
                    <a:pt x="105" y="141"/>
                  </a:cubicBezTo>
                  <a:cubicBezTo>
                    <a:pt x="105" y="141"/>
                    <a:pt x="0" y="154"/>
                    <a:pt x="5" y="195"/>
                  </a:cubicBezTo>
                  <a:cubicBezTo>
                    <a:pt x="213" y="225"/>
                    <a:pt x="213" y="225"/>
                    <a:pt x="213" y="225"/>
                  </a:cubicBezTo>
                  <a:cubicBezTo>
                    <a:pt x="234" y="132"/>
                    <a:pt x="234" y="98"/>
                    <a:pt x="226" y="35"/>
                  </a:cubicBezTo>
                  <a:cubicBezTo>
                    <a:pt x="182" y="26"/>
                    <a:pt x="140" y="15"/>
                    <a:pt x="98" y="0"/>
                  </a:cubicBez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72" name="Google Shape;472;p4"/>
            <p:cNvSpPr/>
            <p:nvPr/>
          </p:nvSpPr>
          <p:spPr>
            <a:xfrm>
              <a:off x="4123" y="2443"/>
              <a:ext cx="383" cy="390"/>
            </a:xfrm>
            <a:custGeom>
              <a:avLst/>
              <a:gdLst/>
              <a:ahLst/>
              <a:cxnLst/>
              <a:rect l="l" t="t" r="r" b="b"/>
              <a:pathLst>
                <a:path w="223" h="227" extrusionOk="0">
                  <a:moveTo>
                    <a:pt x="137" y="160"/>
                  </a:moveTo>
                  <a:cubicBezTo>
                    <a:pt x="137" y="160"/>
                    <a:pt x="155" y="82"/>
                    <a:pt x="168" y="19"/>
                  </a:cubicBezTo>
                  <a:cubicBezTo>
                    <a:pt x="118" y="14"/>
                    <a:pt x="69" y="7"/>
                    <a:pt x="19" y="0"/>
                  </a:cubicBezTo>
                  <a:cubicBezTo>
                    <a:pt x="0" y="95"/>
                    <a:pt x="5" y="212"/>
                    <a:pt x="5" y="212"/>
                  </a:cubicBezTo>
                  <a:cubicBezTo>
                    <a:pt x="209" y="227"/>
                    <a:pt x="209" y="227"/>
                    <a:pt x="209" y="227"/>
                  </a:cubicBezTo>
                  <a:cubicBezTo>
                    <a:pt x="223" y="169"/>
                    <a:pt x="137" y="160"/>
                    <a:pt x="137" y="160"/>
                  </a:cubicBez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73" name="Google Shape;473;p4"/>
            <p:cNvSpPr/>
            <p:nvPr/>
          </p:nvSpPr>
          <p:spPr>
            <a:xfrm>
              <a:off x="4336" y="1403"/>
              <a:ext cx="147" cy="148"/>
            </a:xfrm>
            <a:custGeom>
              <a:avLst/>
              <a:gdLst/>
              <a:ahLst/>
              <a:cxnLst/>
              <a:rect l="l" t="t" r="r" b="b"/>
              <a:pathLst>
                <a:path w="86" h="86" extrusionOk="0">
                  <a:moveTo>
                    <a:pt x="2" y="39"/>
                  </a:moveTo>
                  <a:cubicBezTo>
                    <a:pt x="0" y="62"/>
                    <a:pt x="17" y="82"/>
                    <a:pt x="39" y="84"/>
                  </a:cubicBezTo>
                  <a:cubicBezTo>
                    <a:pt x="62" y="86"/>
                    <a:pt x="82" y="69"/>
                    <a:pt x="84" y="47"/>
                  </a:cubicBezTo>
                  <a:cubicBezTo>
                    <a:pt x="86" y="24"/>
                    <a:pt x="69" y="4"/>
                    <a:pt x="47" y="2"/>
                  </a:cubicBezTo>
                  <a:cubicBezTo>
                    <a:pt x="24" y="0"/>
                    <a:pt x="4" y="17"/>
                    <a:pt x="2" y="39"/>
                  </a:cubicBezTo>
                  <a:close/>
                </a:path>
              </a:pathLst>
            </a:custGeom>
            <a:solidFill>
              <a:srgbClr val="BBE0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74" name="Google Shape;474;p4"/>
            <p:cNvSpPr/>
            <p:nvPr/>
          </p:nvSpPr>
          <p:spPr>
            <a:xfrm>
              <a:off x="4586" y="1745"/>
              <a:ext cx="103" cy="186"/>
            </a:xfrm>
            <a:custGeom>
              <a:avLst/>
              <a:gdLst/>
              <a:ahLst/>
              <a:cxnLst/>
              <a:rect l="l" t="t" r="r" b="b"/>
              <a:pathLst>
                <a:path w="103" h="186" extrusionOk="0">
                  <a:moveTo>
                    <a:pt x="0" y="9"/>
                  </a:moveTo>
                  <a:lnTo>
                    <a:pt x="26" y="0"/>
                  </a:lnTo>
                  <a:lnTo>
                    <a:pt x="103" y="169"/>
                  </a:lnTo>
                  <a:lnTo>
                    <a:pt x="74" y="186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E2641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75" name="Google Shape;475;p4"/>
            <p:cNvSpPr/>
            <p:nvPr/>
          </p:nvSpPr>
          <p:spPr>
            <a:xfrm>
              <a:off x="3988" y="1563"/>
              <a:ext cx="176" cy="139"/>
            </a:xfrm>
            <a:custGeom>
              <a:avLst/>
              <a:gdLst/>
              <a:ahLst/>
              <a:cxnLst/>
              <a:rect l="l" t="t" r="r" b="b"/>
              <a:pathLst>
                <a:path w="176" h="139" extrusionOk="0">
                  <a:moveTo>
                    <a:pt x="0" y="109"/>
                  </a:moveTo>
                  <a:lnTo>
                    <a:pt x="159" y="0"/>
                  </a:lnTo>
                  <a:lnTo>
                    <a:pt x="176" y="29"/>
                  </a:lnTo>
                  <a:lnTo>
                    <a:pt x="20" y="13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E2641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76" name="Google Shape;476;p4"/>
            <p:cNvSpPr/>
            <p:nvPr/>
          </p:nvSpPr>
          <p:spPr>
            <a:xfrm>
              <a:off x="3996" y="1672"/>
              <a:ext cx="520" cy="519"/>
            </a:xfrm>
            <a:custGeom>
              <a:avLst/>
              <a:gdLst/>
              <a:ahLst/>
              <a:cxnLst/>
              <a:rect l="l" t="t" r="r" b="b"/>
              <a:pathLst>
                <a:path w="303" h="302" extrusionOk="0">
                  <a:moveTo>
                    <a:pt x="232" y="276"/>
                  </a:moveTo>
                  <a:cubicBezTo>
                    <a:pt x="225" y="294"/>
                    <a:pt x="205" y="302"/>
                    <a:pt x="187" y="295"/>
                  </a:cubicBezTo>
                  <a:cubicBezTo>
                    <a:pt x="27" y="231"/>
                    <a:pt x="27" y="231"/>
                    <a:pt x="27" y="231"/>
                  </a:cubicBezTo>
                  <a:cubicBezTo>
                    <a:pt x="9" y="224"/>
                    <a:pt x="0" y="203"/>
                    <a:pt x="7" y="185"/>
                  </a:cubicBezTo>
                  <a:cubicBezTo>
                    <a:pt x="71" y="27"/>
                    <a:pt x="71" y="27"/>
                    <a:pt x="71" y="27"/>
                  </a:cubicBezTo>
                  <a:cubicBezTo>
                    <a:pt x="78" y="9"/>
                    <a:pt x="99" y="0"/>
                    <a:pt x="117" y="8"/>
                  </a:cubicBezTo>
                  <a:cubicBezTo>
                    <a:pt x="276" y="72"/>
                    <a:pt x="276" y="72"/>
                    <a:pt x="276" y="72"/>
                  </a:cubicBezTo>
                  <a:cubicBezTo>
                    <a:pt x="294" y="79"/>
                    <a:pt x="303" y="100"/>
                    <a:pt x="296" y="118"/>
                  </a:cubicBezTo>
                  <a:lnTo>
                    <a:pt x="232" y="276"/>
                  </a:ln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77" name="Google Shape;477;p4"/>
            <p:cNvSpPr/>
            <p:nvPr/>
          </p:nvSpPr>
          <p:spPr>
            <a:xfrm>
              <a:off x="3837" y="2008"/>
              <a:ext cx="238" cy="208"/>
            </a:xfrm>
            <a:custGeom>
              <a:avLst/>
              <a:gdLst/>
              <a:ahLst/>
              <a:cxnLst/>
              <a:rect l="l" t="t" r="r" b="b"/>
              <a:pathLst>
                <a:path w="238" h="208" extrusionOk="0">
                  <a:moveTo>
                    <a:pt x="80" y="0"/>
                  </a:moveTo>
                  <a:lnTo>
                    <a:pt x="238" y="179"/>
                  </a:lnTo>
                  <a:lnTo>
                    <a:pt x="202" y="208"/>
                  </a:lnTo>
                  <a:lnTo>
                    <a:pt x="0" y="66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78" name="Google Shape;478;p4"/>
            <p:cNvSpPr/>
            <p:nvPr/>
          </p:nvSpPr>
          <p:spPr>
            <a:xfrm>
              <a:off x="4197" y="2230"/>
              <a:ext cx="247" cy="117"/>
            </a:xfrm>
            <a:custGeom>
              <a:avLst/>
              <a:gdLst/>
              <a:ahLst/>
              <a:cxnLst/>
              <a:rect l="l" t="t" r="r" b="b"/>
              <a:pathLst>
                <a:path w="247" h="117" extrusionOk="0">
                  <a:moveTo>
                    <a:pt x="3" y="0"/>
                  </a:moveTo>
                  <a:lnTo>
                    <a:pt x="247" y="19"/>
                  </a:lnTo>
                  <a:lnTo>
                    <a:pt x="238" y="117"/>
                  </a:lnTo>
                  <a:lnTo>
                    <a:pt x="0" y="46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79" name="Google Shape;479;p4"/>
            <p:cNvSpPr/>
            <p:nvPr/>
          </p:nvSpPr>
          <p:spPr>
            <a:xfrm>
              <a:off x="3571" y="2649"/>
              <a:ext cx="358" cy="79"/>
            </a:xfrm>
            <a:custGeom>
              <a:avLst/>
              <a:gdLst/>
              <a:ahLst/>
              <a:cxnLst/>
              <a:rect l="l" t="t" r="r" b="b"/>
              <a:pathLst>
                <a:path w="358" h="79" extrusionOk="0">
                  <a:moveTo>
                    <a:pt x="355" y="79"/>
                  </a:moveTo>
                  <a:lnTo>
                    <a:pt x="0" y="21"/>
                  </a:lnTo>
                  <a:lnTo>
                    <a:pt x="3" y="0"/>
                  </a:lnTo>
                  <a:lnTo>
                    <a:pt x="358" y="59"/>
                  </a:lnTo>
                  <a:lnTo>
                    <a:pt x="355" y="79"/>
                  </a:ln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80" name="Google Shape;480;p4"/>
            <p:cNvSpPr/>
            <p:nvPr/>
          </p:nvSpPr>
          <p:spPr>
            <a:xfrm>
              <a:off x="4130" y="2794"/>
              <a:ext cx="353" cy="51"/>
            </a:xfrm>
            <a:custGeom>
              <a:avLst/>
              <a:gdLst/>
              <a:ahLst/>
              <a:cxnLst/>
              <a:rect l="l" t="t" r="r" b="b"/>
              <a:pathLst>
                <a:path w="353" h="51" extrusionOk="0">
                  <a:moveTo>
                    <a:pt x="350" y="51"/>
                  </a:moveTo>
                  <a:lnTo>
                    <a:pt x="0" y="22"/>
                  </a:lnTo>
                  <a:lnTo>
                    <a:pt x="2" y="0"/>
                  </a:lnTo>
                  <a:lnTo>
                    <a:pt x="353" y="38"/>
                  </a:lnTo>
                  <a:lnTo>
                    <a:pt x="350" y="51"/>
                  </a:ln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81" name="Google Shape;481;p4"/>
            <p:cNvSpPr/>
            <p:nvPr/>
          </p:nvSpPr>
          <p:spPr>
            <a:xfrm>
              <a:off x="4248" y="2058"/>
              <a:ext cx="234" cy="255"/>
            </a:xfrm>
            <a:custGeom>
              <a:avLst/>
              <a:gdLst/>
              <a:ahLst/>
              <a:cxnLst/>
              <a:rect l="l" t="t" r="r" b="b"/>
              <a:pathLst>
                <a:path w="136" h="148" extrusionOk="0">
                  <a:moveTo>
                    <a:pt x="0" y="23"/>
                  </a:moveTo>
                  <a:cubicBezTo>
                    <a:pt x="2" y="86"/>
                    <a:pt x="51" y="130"/>
                    <a:pt x="111" y="143"/>
                  </a:cubicBezTo>
                  <a:cubicBezTo>
                    <a:pt x="134" y="148"/>
                    <a:pt x="136" y="113"/>
                    <a:pt x="114" y="108"/>
                  </a:cubicBezTo>
                  <a:cubicBezTo>
                    <a:pt x="84" y="101"/>
                    <a:pt x="59" y="85"/>
                    <a:pt x="46" y="58"/>
                  </a:cubicBezTo>
                  <a:cubicBezTo>
                    <a:pt x="42" y="51"/>
                    <a:pt x="40" y="43"/>
                    <a:pt x="38" y="35"/>
                  </a:cubicBezTo>
                  <a:cubicBezTo>
                    <a:pt x="37" y="32"/>
                    <a:pt x="37" y="19"/>
                    <a:pt x="37" y="27"/>
                  </a:cubicBezTo>
                  <a:cubicBezTo>
                    <a:pt x="36" y="4"/>
                    <a:pt x="0" y="0"/>
                    <a:pt x="0" y="23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82" name="Google Shape;482;p4"/>
            <p:cNvSpPr/>
            <p:nvPr/>
          </p:nvSpPr>
          <p:spPr>
            <a:xfrm>
              <a:off x="4022" y="1678"/>
              <a:ext cx="475" cy="476"/>
            </a:xfrm>
            <a:custGeom>
              <a:avLst/>
              <a:gdLst/>
              <a:ahLst/>
              <a:cxnLst/>
              <a:rect l="l" t="t" r="r" b="b"/>
              <a:pathLst>
                <a:path w="277" h="277" extrusionOk="0">
                  <a:moveTo>
                    <a:pt x="212" y="253"/>
                  </a:moveTo>
                  <a:cubicBezTo>
                    <a:pt x="206" y="269"/>
                    <a:pt x="187" y="277"/>
                    <a:pt x="170" y="270"/>
                  </a:cubicBezTo>
                  <a:cubicBezTo>
                    <a:pt x="24" y="212"/>
                    <a:pt x="24" y="212"/>
                    <a:pt x="24" y="212"/>
                  </a:cubicBezTo>
                  <a:cubicBezTo>
                    <a:pt x="8" y="205"/>
                    <a:pt x="0" y="186"/>
                    <a:pt x="7" y="170"/>
                  </a:cubicBezTo>
                  <a:cubicBezTo>
                    <a:pt x="65" y="25"/>
                    <a:pt x="65" y="25"/>
                    <a:pt x="65" y="25"/>
                  </a:cubicBezTo>
                  <a:cubicBezTo>
                    <a:pt x="71" y="9"/>
                    <a:pt x="90" y="0"/>
                    <a:pt x="107" y="7"/>
                  </a:cubicBezTo>
                  <a:cubicBezTo>
                    <a:pt x="253" y="66"/>
                    <a:pt x="253" y="66"/>
                    <a:pt x="253" y="66"/>
                  </a:cubicBezTo>
                  <a:cubicBezTo>
                    <a:pt x="269" y="73"/>
                    <a:pt x="277" y="91"/>
                    <a:pt x="271" y="108"/>
                  </a:cubicBezTo>
                  <a:lnTo>
                    <a:pt x="212" y="253"/>
                  </a:ln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83" name="Google Shape;483;p4"/>
            <p:cNvSpPr/>
            <p:nvPr/>
          </p:nvSpPr>
          <p:spPr>
            <a:xfrm>
              <a:off x="4094" y="1744"/>
              <a:ext cx="168" cy="270"/>
            </a:xfrm>
            <a:custGeom>
              <a:avLst/>
              <a:gdLst/>
              <a:ahLst/>
              <a:cxnLst/>
              <a:rect l="l" t="t" r="r" b="b"/>
              <a:pathLst>
                <a:path w="168" h="270" extrusionOk="0">
                  <a:moveTo>
                    <a:pt x="81" y="270"/>
                  </a:moveTo>
                  <a:lnTo>
                    <a:pt x="0" y="239"/>
                  </a:lnTo>
                  <a:lnTo>
                    <a:pt x="86" y="0"/>
                  </a:lnTo>
                  <a:lnTo>
                    <a:pt x="168" y="31"/>
                  </a:lnTo>
                  <a:lnTo>
                    <a:pt x="81" y="270"/>
                  </a:lnTo>
                  <a:close/>
                </a:path>
              </a:pathLst>
            </a:custGeom>
            <a:solidFill>
              <a:srgbClr val="B7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84" name="Google Shape;484;p4"/>
            <p:cNvSpPr/>
            <p:nvPr/>
          </p:nvSpPr>
          <p:spPr>
            <a:xfrm>
              <a:off x="4279" y="1833"/>
              <a:ext cx="151" cy="86"/>
            </a:xfrm>
            <a:custGeom>
              <a:avLst/>
              <a:gdLst/>
              <a:ahLst/>
              <a:cxnLst/>
              <a:rect l="l" t="t" r="r" b="b"/>
              <a:pathLst>
                <a:path w="151" h="86" extrusionOk="0">
                  <a:moveTo>
                    <a:pt x="138" y="86"/>
                  </a:moveTo>
                  <a:lnTo>
                    <a:pt x="0" y="36"/>
                  </a:lnTo>
                  <a:lnTo>
                    <a:pt x="14" y="0"/>
                  </a:lnTo>
                  <a:lnTo>
                    <a:pt x="151" y="52"/>
                  </a:lnTo>
                  <a:lnTo>
                    <a:pt x="138" y="86"/>
                  </a:lnTo>
                  <a:close/>
                </a:path>
              </a:pathLst>
            </a:custGeom>
            <a:solidFill>
              <a:srgbClr val="B7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85" name="Google Shape;485;p4"/>
            <p:cNvSpPr/>
            <p:nvPr/>
          </p:nvSpPr>
          <p:spPr>
            <a:xfrm>
              <a:off x="4254" y="1904"/>
              <a:ext cx="151" cy="85"/>
            </a:xfrm>
            <a:custGeom>
              <a:avLst/>
              <a:gdLst/>
              <a:ahLst/>
              <a:cxnLst/>
              <a:rect l="l" t="t" r="r" b="b"/>
              <a:pathLst>
                <a:path w="151" h="85" extrusionOk="0">
                  <a:moveTo>
                    <a:pt x="137" y="85"/>
                  </a:moveTo>
                  <a:lnTo>
                    <a:pt x="0" y="36"/>
                  </a:lnTo>
                  <a:lnTo>
                    <a:pt x="13" y="0"/>
                  </a:lnTo>
                  <a:lnTo>
                    <a:pt x="151" y="49"/>
                  </a:lnTo>
                  <a:lnTo>
                    <a:pt x="137" y="85"/>
                  </a:lnTo>
                  <a:close/>
                </a:path>
              </a:pathLst>
            </a:custGeom>
            <a:solidFill>
              <a:srgbClr val="B7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86" name="Google Shape;486;p4"/>
            <p:cNvSpPr/>
            <p:nvPr/>
          </p:nvSpPr>
          <p:spPr>
            <a:xfrm>
              <a:off x="4257" y="1989"/>
              <a:ext cx="74" cy="74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1" y="19"/>
                  </a:moveTo>
                  <a:cubicBezTo>
                    <a:pt x="0" y="31"/>
                    <a:pt x="8" y="41"/>
                    <a:pt x="20" y="42"/>
                  </a:cubicBezTo>
                  <a:cubicBezTo>
                    <a:pt x="31" y="43"/>
                    <a:pt x="41" y="34"/>
                    <a:pt x="42" y="23"/>
                  </a:cubicBezTo>
                  <a:cubicBezTo>
                    <a:pt x="43" y="12"/>
                    <a:pt x="35" y="2"/>
                    <a:pt x="23" y="1"/>
                  </a:cubicBezTo>
                  <a:cubicBezTo>
                    <a:pt x="12" y="0"/>
                    <a:pt x="2" y="8"/>
                    <a:pt x="1" y="19"/>
                  </a:cubicBezTo>
                  <a:close/>
                </a:path>
              </a:pathLst>
            </a:custGeom>
            <a:solidFill>
              <a:srgbClr val="B7BC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</p:grpSp>
      <p:grpSp>
        <p:nvGrpSpPr>
          <p:cNvPr id="487" name="Google Shape;487;p4"/>
          <p:cNvGrpSpPr/>
          <p:nvPr/>
        </p:nvGrpSpPr>
        <p:grpSpPr>
          <a:xfrm>
            <a:off x="9272421" y="2844186"/>
            <a:ext cx="2040345" cy="1311065"/>
            <a:chOff x="2657363" y="217485"/>
            <a:chExt cx="5198922" cy="3340672"/>
          </a:xfrm>
        </p:grpSpPr>
        <p:sp>
          <p:nvSpPr>
            <p:cNvPr id="488" name="Google Shape;488;p4"/>
            <p:cNvSpPr/>
            <p:nvPr/>
          </p:nvSpPr>
          <p:spPr>
            <a:xfrm>
              <a:off x="4447873" y="1746801"/>
              <a:ext cx="331405" cy="333707"/>
            </a:xfrm>
            <a:prstGeom prst="ellipse">
              <a:avLst/>
            </a:prstGeom>
            <a:solidFill>
              <a:srgbClr val="F4D03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89" name="Google Shape;489;p4"/>
            <p:cNvSpPr/>
            <p:nvPr/>
          </p:nvSpPr>
          <p:spPr>
            <a:xfrm>
              <a:off x="7195776" y="1921710"/>
              <a:ext cx="660509" cy="665112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cubicBezTo>
                    <a:pt x="21" y="22"/>
                    <a:pt x="16" y="22"/>
                    <a:pt x="0" y="38"/>
                  </a:cubicBezTo>
                  <a:cubicBezTo>
                    <a:pt x="16" y="22"/>
                    <a:pt x="16" y="16"/>
                    <a:pt x="0" y="0"/>
                  </a:cubicBezTo>
                  <a:cubicBezTo>
                    <a:pt x="16" y="16"/>
                    <a:pt x="21" y="16"/>
                    <a:pt x="38" y="0"/>
                  </a:cubicBezTo>
                  <a:cubicBezTo>
                    <a:pt x="21" y="16"/>
                    <a:pt x="21" y="22"/>
                    <a:pt x="38" y="38"/>
                  </a:cubicBezTo>
                  <a:close/>
                </a:path>
              </a:pathLst>
            </a:custGeom>
            <a:solidFill>
              <a:srgbClr val="F7CA1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90" name="Google Shape;490;p4"/>
            <p:cNvSpPr/>
            <p:nvPr/>
          </p:nvSpPr>
          <p:spPr>
            <a:xfrm>
              <a:off x="2657363" y="2080508"/>
              <a:ext cx="1079369" cy="1086273"/>
            </a:xfrm>
            <a:custGeom>
              <a:avLst/>
              <a:gdLst/>
              <a:ahLst/>
              <a:cxnLst/>
              <a:rect l="l" t="t" r="r" b="b"/>
              <a:pathLst>
                <a:path w="62" h="62" extrusionOk="0">
                  <a:moveTo>
                    <a:pt x="62" y="62"/>
                  </a:moveTo>
                  <a:cubicBezTo>
                    <a:pt x="35" y="35"/>
                    <a:pt x="26" y="35"/>
                    <a:pt x="0" y="62"/>
                  </a:cubicBezTo>
                  <a:cubicBezTo>
                    <a:pt x="26" y="35"/>
                    <a:pt x="26" y="26"/>
                    <a:pt x="0" y="0"/>
                  </a:cubicBezTo>
                  <a:cubicBezTo>
                    <a:pt x="26" y="26"/>
                    <a:pt x="35" y="26"/>
                    <a:pt x="62" y="0"/>
                  </a:cubicBezTo>
                  <a:cubicBezTo>
                    <a:pt x="35" y="26"/>
                    <a:pt x="35" y="35"/>
                    <a:pt x="62" y="62"/>
                  </a:cubicBezTo>
                  <a:close/>
                </a:path>
              </a:pathLst>
            </a:custGeom>
            <a:solidFill>
              <a:srgbClr val="F4D03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91" name="Google Shape;491;p4"/>
            <p:cNvSpPr/>
            <p:nvPr/>
          </p:nvSpPr>
          <p:spPr>
            <a:xfrm>
              <a:off x="5307474" y="3155407"/>
              <a:ext cx="400448" cy="402750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23" y="23"/>
                  </a:moveTo>
                  <a:cubicBezTo>
                    <a:pt x="14" y="13"/>
                    <a:pt x="10" y="13"/>
                    <a:pt x="0" y="23"/>
                  </a:cubicBezTo>
                  <a:cubicBezTo>
                    <a:pt x="10" y="13"/>
                    <a:pt x="10" y="10"/>
                    <a:pt x="0" y="0"/>
                  </a:cubicBezTo>
                  <a:cubicBezTo>
                    <a:pt x="10" y="10"/>
                    <a:pt x="14" y="10"/>
                    <a:pt x="23" y="0"/>
                  </a:cubicBezTo>
                  <a:cubicBezTo>
                    <a:pt x="14" y="10"/>
                    <a:pt x="14" y="13"/>
                    <a:pt x="23" y="23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92" name="Google Shape;492;p4"/>
            <p:cNvSpPr/>
            <p:nvPr/>
          </p:nvSpPr>
          <p:spPr>
            <a:xfrm>
              <a:off x="6169339" y="1275009"/>
              <a:ext cx="400448" cy="402750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23" y="23"/>
                  </a:moveTo>
                  <a:cubicBezTo>
                    <a:pt x="13" y="13"/>
                    <a:pt x="9" y="13"/>
                    <a:pt x="0" y="23"/>
                  </a:cubicBezTo>
                  <a:cubicBezTo>
                    <a:pt x="9" y="13"/>
                    <a:pt x="9" y="10"/>
                    <a:pt x="0" y="0"/>
                  </a:cubicBezTo>
                  <a:cubicBezTo>
                    <a:pt x="9" y="10"/>
                    <a:pt x="13" y="10"/>
                    <a:pt x="23" y="0"/>
                  </a:cubicBezTo>
                  <a:cubicBezTo>
                    <a:pt x="13" y="10"/>
                    <a:pt x="13" y="13"/>
                    <a:pt x="23" y="23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93" name="Google Shape;493;p4"/>
            <p:cNvSpPr/>
            <p:nvPr/>
          </p:nvSpPr>
          <p:spPr>
            <a:xfrm>
              <a:off x="5952114" y="2472522"/>
              <a:ext cx="193320" cy="193320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94" name="Google Shape;494;p4"/>
            <p:cNvSpPr/>
            <p:nvPr/>
          </p:nvSpPr>
          <p:spPr>
            <a:xfrm>
              <a:off x="3736732" y="1362463"/>
              <a:ext cx="103564" cy="103564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95" name="Google Shape;495;p4"/>
            <p:cNvSpPr/>
            <p:nvPr/>
          </p:nvSpPr>
          <p:spPr>
            <a:xfrm>
              <a:off x="4657302" y="869958"/>
              <a:ext cx="191018" cy="211731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96" name="Google Shape;496;p4"/>
            <p:cNvSpPr/>
            <p:nvPr/>
          </p:nvSpPr>
          <p:spPr>
            <a:xfrm>
              <a:off x="6784451" y="217485"/>
              <a:ext cx="649002" cy="655906"/>
            </a:xfrm>
            <a:custGeom>
              <a:avLst/>
              <a:gdLst/>
              <a:ahLst/>
              <a:cxnLst/>
              <a:rect l="l" t="t" r="r" b="b"/>
              <a:pathLst>
                <a:path w="41" h="41" extrusionOk="0">
                  <a:moveTo>
                    <a:pt x="41" y="41"/>
                  </a:moveTo>
                  <a:cubicBezTo>
                    <a:pt x="23" y="23"/>
                    <a:pt x="18" y="23"/>
                    <a:pt x="0" y="41"/>
                  </a:cubicBezTo>
                  <a:cubicBezTo>
                    <a:pt x="18" y="23"/>
                    <a:pt x="18" y="17"/>
                    <a:pt x="0" y="0"/>
                  </a:cubicBezTo>
                  <a:cubicBezTo>
                    <a:pt x="18" y="17"/>
                    <a:pt x="23" y="17"/>
                    <a:pt x="41" y="0"/>
                  </a:cubicBezTo>
                  <a:cubicBezTo>
                    <a:pt x="23" y="17"/>
                    <a:pt x="23" y="23"/>
                    <a:pt x="41" y="41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</p:grpSp>
      <p:grpSp>
        <p:nvGrpSpPr>
          <p:cNvPr id="497" name="Google Shape;497;p4"/>
          <p:cNvGrpSpPr/>
          <p:nvPr/>
        </p:nvGrpSpPr>
        <p:grpSpPr>
          <a:xfrm>
            <a:off x="0" y="-189972"/>
            <a:ext cx="2040345" cy="1311065"/>
            <a:chOff x="2657363" y="217485"/>
            <a:chExt cx="5198922" cy="3340672"/>
          </a:xfrm>
        </p:grpSpPr>
        <p:sp>
          <p:nvSpPr>
            <p:cNvPr id="498" name="Google Shape;498;p4"/>
            <p:cNvSpPr/>
            <p:nvPr/>
          </p:nvSpPr>
          <p:spPr>
            <a:xfrm>
              <a:off x="4447873" y="1746801"/>
              <a:ext cx="331405" cy="333707"/>
            </a:xfrm>
            <a:prstGeom prst="ellipse">
              <a:avLst/>
            </a:prstGeom>
            <a:solidFill>
              <a:srgbClr val="F4D03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499" name="Google Shape;499;p4"/>
            <p:cNvSpPr/>
            <p:nvPr/>
          </p:nvSpPr>
          <p:spPr>
            <a:xfrm>
              <a:off x="7195776" y="1921710"/>
              <a:ext cx="660509" cy="665112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cubicBezTo>
                    <a:pt x="21" y="22"/>
                    <a:pt x="16" y="22"/>
                    <a:pt x="0" y="38"/>
                  </a:cubicBezTo>
                  <a:cubicBezTo>
                    <a:pt x="16" y="22"/>
                    <a:pt x="16" y="16"/>
                    <a:pt x="0" y="0"/>
                  </a:cubicBezTo>
                  <a:cubicBezTo>
                    <a:pt x="16" y="16"/>
                    <a:pt x="21" y="16"/>
                    <a:pt x="38" y="0"/>
                  </a:cubicBezTo>
                  <a:cubicBezTo>
                    <a:pt x="21" y="16"/>
                    <a:pt x="21" y="22"/>
                    <a:pt x="38" y="38"/>
                  </a:cubicBezTo>
                  <a:close/>
                </a:path>
              </a:pathLst>
            </a:custGeom>
            <a:solidFill>
              <a:srgbClr val="F7CA1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00" name="Google Shape;500;p4"/>
            <p:cNvSpPr/>
            <p:nvPr/>
          </p:nvSpPr>
          <p:spPr>
            <a:xfrm>
              <a:off x="2657363" y="2080508"/>
              <a:ext cx="1079369" cy="1086273"/>
            </a:xfrm>
            <a:custGeom>
              <a:avLst/>
              <a:gdLst/>
              <a:ahLst/>
              <a:cxnLst/>
              <a:rect l="l" t="t" r="r" b="b"/>
              <a:pathLst>
                <a:path w="62" h="62" extrusionOk="0">
                  <a:moveTo>
                    <a:pt x="62" y="62"/>
                  </a:moveTo>
                  <a:cubicBezTo>
                    <a:pt x="35" y="35"/>
                    <a:pt x="26" y="35"/>
                    <a:pt x="0" y="62"/>
                  </a:cubicBezTo>
                  <a:cubicBezTo>
                    <a:pt x="26" y="35"/>
                    <a:pt x="26" y="26"/>
                    <a:pt x="0" y="0"/>
                  </a:cubicBezTo>
                  <a:cubicBezTo>
                    <a:pt x="26" y="26"/>
                    <a:pt x="35" y="26"/>
                    <a:pt x="62" y="0"/>
                  </a:cubicBezTo>
                  <a:cubicBezTo>
                    <a:pt x="35" y="26"/>
                    <a:pt x="35" y="35"/>
                    <a:pt x="62" y="62"/>
                  </a:cubicBezTo>
                  <a:close/>
                </a:path>
              </a:pathLst>
            </a:custGeom>
            <a:solidFill>
              <a:srgbClr val="F4D03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01" name="Google Shape;501;p4"/>
            <p:cNvSpPr/>
            <p:nvPr/>
          </p:nvSpPr>
          <p:spPr>
            <a:xfrm>
              <a:off x="5307474" y="3155407"/>
              <a:ext cx="400448" cy="402750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23" y="23"/>
                  </a:moveTo>
                  <a:cubicBezTo>
                    <a:pt x="14" y="13"/>
                    <a:pt x="10" y="13"/>
                    <a:pt x="0" y="23"/>
                  </a:cubicBezTo>
                  <a:cubicBezTo>
                    <a:pt x="10" y="13"/>
                    <a:pt x="10" y="10"/>
                    <a:pt x="0" y="0"/>
                  </a:cubicBezTo>
                  <a:cubicBezTo>
                    <a:pt x="10" y="10"/>
                    <a:pt x="14" y="10"/>
                    <a:pt x="23" y="0"/>
                  </a:cubicBezTo>
                  <a:cubicBezTo>
                    <a:pt x="14" y="10"/>
                    <a:pt x="14" y="13"/>
                    <a:pt x="23" y="23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02" name="Google Shape;502;p4"/>
            <p:cNvSpPr/>
            <p:nvPr/>
          </p:nvSpPr>
          <p:spPr>
            <a:xfrm>
              <a:off x="6169339" y="1275009"/>
              <a:ext cx="400448" cy="402750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23" y="23"/>
                  </a:moveTo>
                  <a:cubicBezTo>
                    <a:pt x="13" y="13"/>
                    <a:pt x="9" y="13"/>
                    <a:pt x="0" y="23"/>
                  </a:cubicBezTo>
                  <a:cubicBezTo>
                    <a:pt x="9" y="13"/>
                    <a:pt x="9" y="10"/>
                    <a:pt x="0" y="0"/>
                  </a:cubicBezTo>
                  <a:cubicBezTo>
                    <a:pt x="9" y="10"/>
                    <a:pt x="13" y="10"/>
                    <a:pt x="23" y="0"/>
                  </a:cubicBezTo>
                  <a:cubicBezTo>
                    <a:pt x="13" y="10"/>
                    <a:pt x="13" y="13"/>
                    <a:pt x="23" y="23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03" name="Google Shape;503;p4"/>
            <p:cNvSpPr/>
            <p:nvPr/>
          </p:nvSpPr>
          <p:spPr>
            <a:xfrm>
              <a:off x="5952114" y="2472522"/>
              <a:ext cx="193320" cy="193320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04" name="Google Shape;504;p4"/>
            <p:cNvSpPr/>
            <p:nvPr/>
          </p:nvSpPr>
          <p:spPr>
            <a:xfrm>
              <a:off x="3736732" y="1362463"/>
              <a:ext cx="103564" cy="103564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05" name="Google Shape;505;p4"/>
            <p:cNvSpPr/>
            <p:nvPr/>
          </p:nvSpPr>
          <p:spPr>
            <a:xfrm>
              <a:off x="4657302" y="869958"/>
              <a:ext cx="191018" cy="211731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06" name="Google Shape;506;p4"/>
            <p:cNvSpPr/>
            <p:nvPr/>
          </p:nvSpPr>
          <p:spPr>
            <a:xfrm>
              <a:off x="6784451" y="217485"/>
              <a:ext cx="649002" cy="655906"/>
            </a:xfrm>
            <a:custGeom>
              <a:avLst/>
              <a:gdLst/>
              <a:ahLst/>
              <a:cxnLst/>
              <a:rect l="l" t="t" r="r" b="b"/>
              <a:pathLst>
                <a:path w="41" h="41" extrusionOk="0">
                  <a:moveTo>
                    <a:pt x="41" y="41"/>
                  </a:moveTo>
                  <a:cubicBezTo>
                    <a:pt x="23" y="23"/>
                    <a:pt x="18" y="23"/>
                    <a:pt x="0" y="41"/>
                  </a:cubicBezTo>
                  <a:cubicBezTo>
                    <a:pt x="18" y="23"/>
                    <a:pt x="18" y="17"/>
                    <a:pt x="0" y="0"/>
                  </a:cubicBezTo>
                  <a:cubicBezTo>
                    <a:pt x="18" y="17"/>
                    <a:pt x="23" y="17"/>
                    <a:pt x="41" y="0"/>
                  </a:cubicBezTo>
                  <a:cubicBezTo>
                    <a:pt x="23" y="17"/>
                    <a:pt x="23" y="23"/>
                    <a:pt x="41" y="41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</p:grpSp>
      <p:grpSp>
        <p:nvGrpSpPr>
          <p:cNvPr id="507" name="Google Shape;507;p4"/>
          <p:cNvGrpSpPr/>
          <p:nvPr/>
        </p:nvGrpSpPr>
        <p:grpSpPr>
          <a:xfrm>
            <a:off x="10292594" y="-465283"/>
            <a:ext cx="2040345" cy="1311065"/>
            <a:chOff x="2657363" y="217485"/>
            <a:chExt cx="5198922" cy="3340672"/>
          </a:xfrm>
        </p:grpSpPr>
        <p:sp>
          <p:nvSpPr>
            <p:cNvPr id="508" name="Google Shape;508;p4"/>
            <p:cNvSpPr/>
            <p:nvPr/>
          </p:nvSpPr>
          <p:spPr>
            <a:xfrm>
              <a:off x="4447873" y="1746801"/>
              <a:ext cx="331405" cy="333707"/>
            </a:xfrm>
            <a:prstGeom prst="ellipse">
              <a:avLst/>
            </a:prstGeom>
            <a:solidFill>
              <a:srgbClr val="F4D03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09" name="Google Shape;509;p4"/>
            <p:cNvSpPr/>
            <p:nvPr/>
          </p:nvSpPr>
          <p:spPr>
            <a:xfrm>
              <a:off x="7195776" y="1921710"/>
              <a:ext cx="660509" cy="665112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cubicBezTo>
                    <a:pt x="21" y="22"/>
                    <a:pt x="16" y="22"/>
                    <a:pt x="0" y="38"/>
                  </a:cubicBezTo>
                  <a:cubicBezTo>
                    <a:pt x="16" y="22"/>
                    <a:pt x="16" y="16"/>
                    <a:pt x="0" y="0"/>
                  </a:cubicBezTo>
                  <a:cubicBezTo>
                    <a:pt x="16" y="16"/>
                    <a:pt x="21" y="16"/>
                    <a:pt x="38" y="0"/>
                  </a:cubicBezTo>
                  <a:cubicBezTo>
                    <a:pt x="21" y="16"/>
                    <a:pt x="21" y="22"/>
                    <a:pt x="38" y="38"/>
                  </a:cubicBezTo>
                  <a:close/>
                </a:path>
              </a:pathLst>
            </a:custGeom>
            <a:solidFill>
              <a:srgbClr val="F7CA1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10" name="Google Shape;510;p4"/>
            <p:cNvSpPr/>
            <p:nvPr/>
          </p:nvSpPr>
          <p:spPr>
            <a:xfrm>
              <a:off x="2657363" y="2080508"/>
              <a:ext cx="1079369" cy="1086273"/>
            </a:xfrm>
            <a:custGeom>
              <a:avLst/>
              <a:gdLst/>
              <a:ahLst/>
              <a:cxnLst/>
              <a:rect l="l" t="t" r="r" b="b"/>
              <a:pathLst>
                <a:path w="62" h="62" extrusionOk="0">
                  <a:moveTo>
                    <a:pt x="62" y="62"/>
                  </a:moveTo>
                  <a:cubicBezTo>
                    <a:pt x="35" y="35"/>
                    <a:pt x="26" y="35"/>
                    <a:pt x="0" y="62"/>
                  </a:cubicBezTo>
                  <a:cubicBezTo>
                    <a:pt x="26" y="35"/>
                    <a:pt x="26" y="26"/>
                    <a:pt x="0" y="0"/>
                  </a:cubicBezTo>
                  <a:cubicBezTo>
                    <a:pt x="26" y="26"/>
                    <a:pt x="35" y="26"/>
                    <a:pt x="62" y="0"/>
                  </a:cubicBezTo>
                  <a:cubicBezTo>
                    <a:pt x="35" y="26"/>
                    <a:pt x="35" y="35"/>
                    <a:pt x="62" y="62"/>
                  </a:cubicBezTo>
                  <a:close/>
                </a:path>
              </a:pathLst>
            </a:custGeom>
            <a:solidFill>
              <a:srgbClr val="F4D03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11" name="Google Shape;511;p4"/>
            <p:cNvSpPr/>
            <p:nvPr/>
          </p:nvSpPr>
          <p:spPr>
            <a:xfrm>
              <a:off x="5307474" y="3155407"/>
              <a:ext cx="400448" cy="402750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23" y="23"/>
                  </a:moveTo>
                  <a:cubicBezTo>
                    <a:pt x="14" y="13"/>
                    <a:pt x="10" y="13"/>
                    <a:pt x="0" y="23"/>
                  </a:cubicBezTo>
                  <a:cubicBezTo>
                    <a:pt x="10" y="13"/>
                    <a:pt x="10" y="10"/>
                    <a:pt x="0" y="0"/>
                  </a:cubicBezTo>
                  <a:cubicBezTo>
                    <a:pt x="10" y="10"/>
                    <a:pt x="14" y="10"/>
                    <a:pt x="23" y="0"/>
                  </a:cubicBezTo>
                  <a:cubicBezTo>
                    <a:pt x="14" y="10"/>
                    <a:pt x="14" y="13"/>
                    <a:pt x="23" y="23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12" name="Google Shape;512;p4"/>
            <p:cNvSpPr/>
            <p:nvPr/>
          </p:nvSpPr>
          <p:spPr>
            <a:xfrm>
              <a:off x="6169339" y="1275009"/>
              <a:ext cx="400448" cy="402750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23" y="23"/>
                  </a:moveTo>
                  <a:cubicBezTo>
                    <a:pt x="13" y="13"/>
                    <a:pt x="9" y="13"/>
                    <a:pt x="0" y="23"/>
                  </a:cubicBezTo>
                  <a:cubicBezTo>
                    <a:pt x="9" y="13"/>
                    <a:pt x="9" y="10"/>
                    <a:pt x="0" y="0"/>
                  </a:cubicBezTo>
                  <a:cubicBezTo>
                    <a:pt x="9" y="10"/>
                    <a:pt x="13" y="10"/>
                    <a:pt x="23" y="0"/>
                  </a:cubicBezTo>
                  <a:cubicBezTo>
                    <a:pt x="13" y="10"/>
                    <a:pt x="13" y="13"/>
                    <a:pt x="23" y="23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13" name="Google Shape;513;p4"/>
            <p:cNvSpPr/>
            <p:nvPr/>
          </p:nvSpPr>
          <p:spPr>
            <a:xfrm>
              <a:off x="5952114" y="2472522"/>
              <a:ext cx="193320" cy="193320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14" name="Google Shape;514;p4"/>
            <p:cNvSpPr/>
            <p:nvPr/>
          </p:nvSpPr>
          <p:spPr>
            <a:xfrm>
              <a:off x="3736732" y="1362463"/>
              <a:ext cx="103564" cy="103564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15" name="Google Shape;515;p4"/>
            <p:cNvSpPr/>
            <p:nvPr/>
          </p:nvSpPr>
          <p:spPr>
            <a:xfrm>
              <a:off x="4657302" y="869958"/>
              <a:ext cx="191018" cy="211731"/>
            </a:xfrm>
            <a:prstGeom prst="ellipse">
              <a:avLst/>
            </a:pr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516" name="Google Shape;516;p4"/>
            <p:cNvSpPr/>
            <p:nvPr/>
          </p:nvSpPr>
          <p:spPr>
            <a:xfrm>
              <a:off x="6784451" y="217485"/>
              <a:ext cx="649002" cy="655906"/>
            </a:xfrm>
            <a:custGeom>
              <a:avLst/>
              <a:gdLst/>
              <a:ahLst/>
              <a:cxnLst/>
              <a:rect l="l" t="t" r="r" b="b"/>
              <a:pathLst>
                <a:path w="41" h="41" extrusionOk="0">
                  <a:moveTo>
                    <a:pt x="41" y="41"/>
                  </a:moveTo>
                  <a:cubicBezTo>
                    <a:pt x="23" y="23"/>
                    <a:pt x="18" y="23"/>
                    <a:pt x="0" y="41"/>
                  </a:cubicBezTo>
                  <a:cubicBezTo>
                    <a:pt x="18" y="23"/>
                    <a:pt x="18" y="17"/>
                    <a:pt x="0" y="0"/>
                  </a:cubicBezTo>
                  <a:cubicBezTo>
                    <a:pt x="18" y="17"/>
                    <a:pt x="23" y="17"/>
                    <a:pt x="41" y="0"/>
                  </a:cubicBezTo>
                  <a:cubicBezTo>
                    <a:pt x="23" y="17"/>
                    <a:pt x="23" y="23"/>
                    <a:pt x="41" y="41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</p:grpSp>
      <p:sp>
        <p:nvSpPr>
          <p:cNvPr id="2" name="مستطيل مستدير الزوايا 1"/>
          <p:cNvSpPr/>
          <p:nvPr/>
        </p:nvSpPr>
        <p:spPr>
          <a:xfrm>
            <a:off x="3292194" y="1371092"/>
            <a:ext cx="5164706" cy="3781596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sz="1800" b="1" dirty="0">
              <a:solidFill>
                <a:schemeClr val="bg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8184504" y="1331238"/>
            <a:ext cx="343906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</a:rPr>
              <a:t>توزيعات ومطويات</a:t>
            </a: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3"/>
          <a:srcRect t="34224" r="18322" b="13841"/>
          <a:stretch/>
        </p:blipFill>
        <p:spPr>
          <a:xfrm>
            <a:off x="11146823" y="5900642"/>
            <a:ext cx="924338" cy="832186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8798" y="2070287"/>
            <a:ext cx="1802333" cy="2403110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3996" y="2059859"/>
            <a:ext cx="1837042" cy="244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84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النظام الشمسي">
  <a:themeElements>
    <a:clrScheme name="Custom 17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C000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82</Words>
  <Application>Microsoft Office PowerPoint</Application>
  <PresentationFormat>شاشة عريضة</PresentationFormat>
  <Paragraphs>31</Paragraphs>
  <Slides>8</Slides>
  <Notes>8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8</vt:i4>
      </vt:variant>
    </vt:vector>
  </HeadingPairs>
  <TitlesOfParts>
    <vt:vector size="15" baseType="lpstr">
      <vt:lpstr>Calibri</vt:lpstr>
      <vt:lpstr>Simplified Arabic</vt:lpstr>
      <vt:lpstr>Tajawal Black</vt:lpstr>
      <vt:lpstr>Tajawal</vt:lpstr>
      <vt:lpstr>Arial</vt:lpstr>
      <vt:lpstr>Arabic Typesetting</vt:lpstr>
      <vt:lpstr>النظام الشمسي</vt:lpstr>
      <vt:lpstr>أسبوع الفضاء العالمي  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النظام الشمسي</dc:title>
  <dc:creator>Hp</dc:creator>
  <cp:lastModifiedBy>Hp</cp:lastModifiedBy>
  <cp:revision>18</cp:revision>
  <dcterms:modified xsi:type="dcterms:W3CDTF">2023-10-13T10:54:42Z</dcterms:modified>
</cp:coreProperties>
</file>